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5" r:id="rId22"/>
    <p:sldId id="287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8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9" r:id="rId41"/>
    <p:sldId id="310" r:id="rId42"/>
    <p:sldId id="311" r:id="rId43"/>
    <p:sldId id="312" r:id="rId44"/>
    <p:sldId id="314" r:id="rId45"/>
    <p:sldId id="316" r:id="rId46"/>
    <p:sldId id="317" r:id="rId47"/>
    <p:sldId id="318" r:id="rId48"/>
    <p:sldId id="319" r:id="rId49"/>
    <p:sldId id="323" r:id="rId50"/>
    <p:sldId id="324" r:id="rId51"/>
    <p:sldId id="325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7" r:id="rId92"/>
    <p:sldId id="368" r:id="rId93"/>
    <p:sldId id="369" r:id="rId94"/>
    <p:sldId id="370" r:id="rId95"/>
    <p:sldId id="257" r:id="rId96"/>
    <p:sldId id="420" r:id="rId97"/>
    <p:sldId id="421" r:id="rId98"/>
    <p:sldId id="422" r:id="rId99"/>
    <p:sldId id="423" r:id="rId100"/>
    <p:sldId id="424" r:id="rId101"/>
    <p:sldId id="425" r:id="rId102"/>
    <p:sldId id="426" r:id="rId103"/>
    <p:sldId id="427" r:id="rId104"/>
    <p:sldId id="428" r:id="rId105"/>
    <p:sldId id="429" r:id="rId106"/>
    <p:sldId id="430" r:id="rId107"/>
    <p:sldId id="431" r:id="rId108"/>
    <p:sldId id="432" r:id="rId109"/>
    <p:sldId id="433" r:id="rId110"/>
    <p:sldId id="434" r:id="rId111"/>
    <p:sldId id="435" r:id="rId112"/>
    <p:sldId id="436" r:id="rId113"/>
    <p:sldId id="437" r:id="rId114"/>
    <p:sldId id="438" r:id="rId115"/>
    <p:sldId id="274" r:id="rId116"/>
    <p:sldId id="439" r:id="rId117"/>
    <p:sldId id="440" r:id="rId118"/>
    <p:sldId id="441" r:id="rId119"/>
    <p:sldId id="442" r:id="rId120"/>
    <p:sldId id="443" r:id="rId121"/>
    <p:sldId id="444" r:id="rId122"/>
    <p:sldId id="445" r:id="rId123"/>
    <p:sldId id="446" r:id="rId124"/>
    <p:sldId id="447" r:id="rId125"/>
    <p:sldId id="448" r:id="rId126"/>
    <p:sldId id="313" r:id="rId127"/>
    <p:sldId id="449" r:id="rId128"/>
    <p:sldId id="315" r:id="rId129"/>
    <p:sldId id="450" r:id="rId130"/>
    <p:sldId id="451" r:id="rId131"/>
    <p:sldId id="452" r:id="rId132"/>
    <p:sldId id="453" r:id="rId133"/>
    <p:sldId id="454" r:id="rId134"/>
    <p:sldId id="455" r:id="rId135"/>
    <p:sldId id="456" r:id="rId136"/>
    <p:sldId id="457" r:id="rId137"/>
    <p:sldId id="320" r:id="rId138"/>
    <p:sldId id="458" r:id="rId139"/>
    <p:sldId id="297" r:id="rId140"/>
    <p:sldId id="321" r:id="rId141"/>
    <p:sldId id="459" r:id="rId142"/>
    <p:sldId id="460" r:id="rId143"/>
    <p:sldId id="322" r:id="rId144"/>
    <p:sldId id="461" r:id="rId145"/>
    <p:sldId id="299" r:id="rId146"/>
    <p:sldId id="462" r:id="rId147"/>
    <p:sldId id="463" r:id="rId148"/>
    <p:sldId id="308" r:id="rId149"/>
    <p:sldId id="464" r:id="rId150"/>
    <p:sldId id="465" r:id="rId151"/>
    <p:sldId id="466" r:id="rId152"/>
    <p:sldId id="467" r:id="rId153"/>
    <p:sldId id="468" r:id="rId154"/>
    <p:sldId id="469" r:id="rId155"/>
    <p:sldId id="470" r:id="rId156"/>
    <p:sldId id="471" r:id="rId157"/>
    <p:sldId id="472" r:id="rId158"/>
    <p:sldId id="473" r:id="rId159"/>
    <p:sldId id="474" r:id="rId160"/>
    <p:sldId id="475" r:id="rId161"/>
    <p:sldId id="476" r:id="rId162"/>
    <p:sldId id="477" r:id="rId163"/>
    <p:sldId id="479" r:id="rId164"/>
    <p:sldId id="480" r:id="rId165"/>
    <p:sldId id="481" r:id="rId166"/>
    <p:sldId id="482" r:id="rId167"/>
    <p:sldId id="483" r:id="rId168"/>
    <p:sldId id="484" r:id="rId169"/>
    <p:sldId id="485" r:id="rId170"/>
    <p:sldId id="486" r:id="rId171"/>
    <p:sldId id="487" r:id="rId172"/>
    <p:sldId id="488" r:id="rId173"/>
    <p:sldId id="489" r:id="rId174"/>
    <p:sldId id="490" r:id="rId175"/>
    <p:sldId id="345" r:id="rId176"/>
    <p:sldId id="373" r:id="rId177"/>
    <p:sldId id="491" r:id="rId178"/>
    <p:sldId id="492" r:id="rId179"/>
    <p:sldId id="371" r:id="rId180"/>
    <p:sldId id="372" r:id="rId181"/>
    <p:sldId id="374" r:id="rId182"/>
    <p:sldId id="375" r:id="rId183"/>
    <p:sldId id="376" r:id="rId184"/>
    <p:sldId id="377" r:id="rId185"/>
    <p:sldId id="378" r:id="rId186"/>
    <p:sldId id="379" r:id="rId187"/>
    <p:sldId id="380" r:id="rId188"/>
    <p:sldId id="381" r:id="rId189"/>
    <p:sldId id="382" r:id="rId190"/>
    <p:sldId id="383" r:id="rId191"/>
    <p:sldId id="384" r:id="rId192"/>
    <p:sldId id="385" r:id="rId193"/>
    <p:sldId id="386" r:id="rId194"/>
    <p:sldId id="387" r:id="rId195"/>
    <p:sldId id="388" r:id="rId196"/>
    <p:sldId id="389" r:id="rId197"/>
    <p:sldId id="390" r:id="rId198"/>
    <p:sldId id="391" r:id="rId199"/>
    <p:sldId id="392" r:id="rId200"/>
    <p:sldId id="393" r:id="rId201"/>
    <p:sldId id="394" r:id="rId202"/>
    <p:sldId id="395" r:id="rId203"/>
    <p:sldId id="396" r:id="rId204"/>
    <p:sldId id="397" r:id="rId205"/>
    <p:sldId id="398" r:id="rId206"/>
    <p:sldId id="399" r:id="rId207"/>
    <p:sldId id="400" r:id="rId208"/>
    <p:sldId id="401" r:id="rId209"/>
    <p:sldId id="402" r:id="rId210"/>
    <p:sldId id="403" r:id="rId211"/>
    <p:sldId id="404" r:id="rId212"/>
    <p:sldId id="405" r:id="rId213"/>
    <p:sldId id="406" r:id="rId214"/>
    <p:sldId id="407" r:id="rId215"/>
    <p:sldId id="408" r:id="rId216"/>
    <p:sldId id="409" r:id="rId217"/>
    <p:sldId id="410" r:id="rId218"/>
    <p:sldId id="411" r:id="rId219"/>
    <p:sldId id="412" r:id="rId220"/>
    <p:sldId id="493" r:id="rId221"/>
    <p:sldId id="494" r:id="rId222"/>
    <p:sldId id="495" r:id="rId223"/>
    <p:sldId id="496" r:id="rId224"/>
    <p:sldId id="413" r:id="rId225"/>
    <p:sldId id="414" r:id="rId226"/>
    <p:sldId id="415" r:id="rId227"/>
    <p:sldId id="416" r:id="rId228"/>
    <p:sldId id="497" r:id="rId229"/>
    <p:sldId id="417" r:id="rId230"/>
    <p:sldId id="418" r:id="rId231"/>
    <p:sldId id="419" r:id="rId2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2EAA80-E65C-4BE4-A51A-56FBE8C5557F}" v="69" dt="2020-12-04T13:30:09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9" autoAdjust="0"/>
    <p:restoredTop sz="94648"/>
  </p:normalViewPr>
  <p:slideViewPr>
    <p:cSldViewPr>
      <p:cViewPr varScale="1">
        <p:scale>
          <a:sx n="73" d="100"/>
          <a:sy n="73" d="100"/>
        </p:scale>
        <p:origin x="144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microsoft.com/office/2015/10/relationships/revisionInfo" Target="revisionInfo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âm Tấn Tài" userId="bb2bdcfb-9f29-4717-a4f5-22e70e3aff21" providerId="ADAL" clId="{DECD88D9-9A5B-B248-A935-CF0A85F0F0EA}"/>
    <pc:docChg chg="modSld">
      <pc:chgData name="Lâm Tấn Tài" userId="bb2bdcfb-9f29-4717-a4f5-22e70e3aff21" providerId="ADAL" clId="{DECD88D9-9A5B-B248-A935-CF0A85F0F0EA}" dt="2020-12-04T13:41:37.909" v="89" actId="14100"/>
      <pc:docMkLst>
        <pc:docMk/>
      </pc:docMkLst>
      <pc:sldChg chg="modSp mod">
        <pc:chgData name="Lâm Tấn Tài" userId="bb2bdcfb-9f29-4717-a4f5-22e70e3aff21" providerId="ADAL" clId="{DECD88D9-9A5B-B248-A935-CF0A85F0F0EA}" dt="2020-12-04T13:39:17.724" v="50" actId="1076"/>
        <pc:sldMkLst>
          <pc:docMk/>
          <pc:sldMk cId="3925688576" sldId="299"/>
        </pc:sldMkLst>
        <pc:picChg chg="mod">
          <ac:chgData name="Lâm Tấn Tài" userId="bb2bdcfb-9f29-4717-a4f5-22e70e3aff21" providerId="ADAL" clId="{DECD88D9-9A5B-B248-A935-CF0A85F0F0EA}" dt="2020-12-04T13:39:17.724" v="50" actId="1076"/>
          <ac:picMkLst>
            <pc:docMk/>
            <pc:sldMk cId="3925688576" sldId="299"/>
            <ac:picMk id="5" creationId="{5E6ADCF4-5B6C-40BF-A19B-09022F45C36E}"/>
          </ac:picMkLst>
        </pc:picChg>
      </pc:sldChg>
      <pc:sldChg chg="modSp mod">
        <pc:chgData name="Lâm Tấn Tài" userId="bb2bdcfb-9f29-4717-a4f5-22e70e3aff21" providerId="ADAL" clId="{DECD88D9-9A5B-B248-A935-CF0A85F0F0EA}" dt="2020-12-04T13:37:51.679" v="30" actId="1076"/>
        <pc:sldMkLst>
          <pc:docMk/>
          <pc:sldMk cId="102520951" sldId="345"/>
        </pc:sldMkLst>
        <pc:picChg chg="mod">
          <ac:chgData name="Lâm Tấn Tài" userId="bb2bdcfb-9f29-4717-a4f5-22e70e3aff21" providerId="ADAL" clId="{DECD88D9-9A5B-B248-A935-CF0A85F0F0EA}" dt="2020-12-04T13:37:51.679" v="30" actId="1076"/>
          <ac:picMkLst>
            <pc:docMk/>
            <pc:sldMk cId="102520951" sldId="345"/>
            <ac:picMk id="5" creationId="{BE7A56ED-D21E-4B94-8A41-396C8401AEDB}"/>
          </ac:picMkLst>
        </pc:picChg>
      </pc:sldChg>
      <pc:sldChg chg="modSp mod">
        <pc:chgData name="Lâm Tấn Tài" userId="bb2bdcfb-9f29-4717-a4f5-22e70e3aff21" providerId="ADAL" clId="{DECD88D9-9A5B-B248-A935-CF0A85F0F0EA}" dt="2020-12-04T13:41:37.909" v="89" actId="14100"/>
        <pc:sldMkLst>
          <pc:docMk/>
          <pc:sldMk cId="383902654" sldId="426"/>
        </pc:sldMkLst>
        <pc:picChg chg="mod">
          <ac:chgData name="Lâm Tấn Tài" userId="bb2bdcfb-9f29-4717-a4f5-22e70e3aff21" providerId="ADAL" clId="{DECD88D9-9A5B-B248-A935-CF0A85F0F0EA}" dt="2020-12-04T13:41:37.909" v="89" actId="14100"/>
          <ac:picMkLst>
            <pc:docMk/>
            <pc:sldMk cId="383902654" sldId="426"/>
            <ac:picMk id="5" creationId="{EC9E0802-A8D3-45A3-A318-5B56ABAA9CEA}"/>
          </ac:picMkLst>
        </pc:picChg>
      </pc:sldChg>
      <pc:sldChg chg="modSp mod">
        <pc:chgData name="Lâm Tấn Tài" userId="bb2bdcfb-9f29-4717-a4f5-22e70e3aff21" providerId="ADAL" clId="{DECD88D9-9A5B-B248-A935-CF0A85F0F0EA}" dt="2020-12-04T13:41:31.992" v="88" actId="1076"/>
        <pc:sldMkLst>
          <pc:docMk/>
          <pc:sldMk cId="4220186796" sldId="429"/>
        </pc:sldMkLst>
        <pc:picChg chg="mod">
          <ac:chgData name="Lâm Tấn Tài" userId="bb2bdcfb-9f29-4717-a4f5-22e70e3aff21" providerId="ADAL" clId="{DECD88D9-9A5B-B248-A935-CF0A85F0F0EA}" dt="2020-12-04T13:41:31.992" v="88" actId="1076"/>
          <ac:picMkLst>
            <pc:docMk/>
            <pc:sldMk cId="4220186796" sldId="429"/>
            <ac:picMk id="5" creationId="{81950A3C-A023-40A7-8BEF-C2B97F957FB6}"/>
          </ac:picMkLst>
        </pc:picChg>
      </pc:sldChg>
      <pc:sldChg chg="modSp mod">
        <pc:chgData name="Lâm Tấn Tài" userId="bb2bdcfb-9f29-4717-a4f5-22e70e3aff21" providerId="ADAL" clId="{DECD88D9-9A5B-B248-A935-CF0A85F0F0EA}" dt="2020-12-04T13:41:19.880" v="85" actId="14100"/>
        <pc:sldMkLst>
          <pc:docMk/>
          <pc:sldMk cId="576952983" sldId="433"/>
        </pc:sldMkLst>
        <pc:picChg chg="mod">
          <ac:chgData name="Lâm Tấn Tài" userId="bb2bdcfb-9f29-4717-a4f5-22e70e3aff21" providerId="ADAL" clId="{DECD88D9-9A5B-B248-A935-CF0A85F0F0EA}" dt="2020-12-04T13:41:19.880" v="85" actId="14100"/>
          <ac:picMkLst>
            <pc:docMk/>
            <pc:sldMk cId="576952983" sldId="433"/>
            <ac:picMk id="5" creationId="{EAACA4DE-BFD6-4CD0-8172-AC027801E538}"/>
          </ac:picMkLst>
        </pc:picChg>
      </pc:sldChg>
      <pc:sldChg chg="modSp mod">
        <pc:chgData name="Lâm Tấn Tài" userId="bb2bdcfb-9f29-4717-a4f5-22e70e3aff21" providerId="ADAL" clId="{DECD88D9-9A5B-B248-A935-CF0A85F0F0EA}" dt="2020-12-04T13:41:05.803" v="82" actId="14100"/>
        <pc:sldMkLst>
          <pc:docMk/>
          <pc:sldMk cId="1347124771" sldId="438"/>
        </pc:sldMkLst>
        <pc:picChg chg="mod">
          <ac:chgData name="Lâm Tấn Tài" userId="bb2bdcfb-9f29-4717-a4f5-22e70e3aff21" providerId="ADAL" clId="{DECD88D9-9A5B-B248-A935-CF0A85F0F0EA}" dt="2020-12-04T13:41:05.803" v="82" actId="14100"/>
          <ac:picMkLst>
            <pc:docMk/>
            <pc:sldMk cId="1347124771" sldId="438"/>
            <ac:picMk id="5" creationId="{55832380-8B05-4A8E-B96D-D58E638F6A2C}"/>
          </ac:picMkLst>
        </pc:picChg>
      </pc:sldChg>
      <pc:sldChg chg="modSp mod">
        <pc:chgData name="Lâm Tấn Tài" userId="bb2bdcfb-9f29-4717-a4f5-22e70e3aff21" providerId="ADAL" clId="{DECD88D9-9A5B-B248-A935-CF0A85F0F0EA}" dt="2020-12-04T13:40:49.703" v="78" actId="14100"/>
        <pc:sldMkLst>
          <pc:docMk/>
          <pc:sldMk cId="2826766279" sldId="441"/>
        </pc:sldMkLst>
        <pc:picChg chg="mod">
          <ac:chgData name="Lâm Tấn Tài" userId="bb2bdcfb-9f29-4717-a4f5-22e70e3aff21" providerId="ADAL" clId="{DECD88D9-9A5B-B248-A935-CF0A85F0F0EA}" dt="2020-12-04T13:40:49.703" v="78" actId="14100"/>
          <ac:picMkLst>
            <pc:docMk/>
            <pc:sldMk cId="2826766279" sldId="441"/>
            <ac:picMk id="5" creationId="{2BD5B8BF-1971-4C26-8212-C9B6434BA553}"/>
          </ac:picMkLst>
        </pc:picChg>
      </pc:sldChg>
      <pc:sldChg chg="modSp mod">
        <pc:chgData name="Lâm Tấn Tài" userId="bb2bdcfb-9f29-4717-a4f5-22e70e3aff21" providerId="ADAL" clId="{DECD88D9-9A5B-B248-A935-CF0A85F0F0EA}" dt="2020-12-04T13:40:37.170" v="74" actId="14100"/>
        <pc:sldMkLst>
          <pc:docMk/>
          <pc:sldMk cId="2996984808" sldId="444"/>
        </pc:sldMkLst>
        <pc:picChg chg="mod">
          <ac:chgData name="Lâm Tấn Tài" userId="bb2bdcfb-9f29-4717-a4f5-22e70e3aff21" providerId="ADAL" clId="{DECD88D9-9A5B-B248-A935-CF0A85F0F0EA}" dt="2020-12-04T13:40:37.170" v="74" actId="14100"/>
          <ac:picMkLst>
            <pc:docMk/>
            <pc:sldMk cId="2996984808" sldId="444"/>
            <ac:picMk id="5" creationId="{40610A7D-7C37-4126-893B-42E64EDFF445}"/>
          </ac:picMkLst>
        </pc:picChg>
      </pc:sldChg>
      <pc:sldChg chg="modSp mod">
        <pc:chgData name="Lâm Tấn Tài" userId="bb2bdcfb-9f29-4717-a4f5-22e70e3aff21" providerId="ADAL" clId="{DECD88D9-9A5B-B248-A935-CF0A85F0F0EA}" dt="2020-12-04T13:40:19.423" v="68" actId="1076"/>
        <pc:sldMkLst>
          <pc:docMk/>
          <pc:sldMk cId="3135181458" sldId="449"/>
        </pc:sldMkLst>
        <pc:picChg chg="mod">
          <ac:chgData name="Lâm Tấn Tài" userId="bb2bdcfb-9f29-4717-a4f5-22e70e3aff21" providerId="ADAL" clId="{DECD88D9-9A5B-B248-A935-CF0A85F0F0EA}" dt="2020-12-04T13:40:19.423" v="68" actId="1076"/>
          <ac:picMkLst>
            <pc:docMk/>
            <pc:sldMk cId="3135181458" sldId="449"/>
            <ac:picMk id="5" creationId="{7C2158B9-4972-455A-B186-EE9D0F3ED097}"/>
          </ac:picMkLst>
        </pc:picChg>
      </pc:sldChg>
      <pc:sldChg chg="modSp mod">
        <pc:chgData name="Lâm Tấn Tài" userId="bb2bdcfb-9f29-4717-a4f5-22e70e3aff21" providerId="ADAL" clId="{DECD88D9-9A5B-B248-A935-CF0A85F0F0EA}" dt="2020-12-04T13:40:11.196" v="65" actId="1076"/>
        <pc:sldMkLst>
          <pc:docMk/>
          <pc:sldMk cId="3323274605" sldId="450"/>
        </pc:sldMkLst>
        <pc:picChg chg="mod">
          <ac:chgData name="Lâm Tấn Tài" userId="bb2bdcfb-9f29-4717-a4f5-22e70e3aff21" providerId="ADAL" clId="{DECD88D9-9A5B-B248-A935-CF0A85F0F0EA}" dt="2020-12-04T13:40:11.196" v="65" actId="1076"/>
          <ac:picMkLst>
            <pc:docMk/>
            <pc:sldMk cId="3323274605" sldId="450"/>
            <ac:picMk id="5" creationId="{B8A10759-D5DD-4C37-8D67-4B030B5409B7}"/>
          </ac:picMkLst>
        </pc:picChg>
      </pc:sldChg>
      <pc:sldChg chg="modSp mod">
        <pc:chgData name="Lâm Tấn Tài" userId="bb2bdcfb-9f29-4717-a4f5-22e70e3aff21" providerId="ADAL" clId="{DECD88D9-9A5B-B248-A935-CF0A85F0F0EA}" dt="2020-12-04T13:40:02.183" v="62" actId="1076"/>
        <pc:sldMkLst>
          <pc:docMk/>
          <pc:sldMk cId="840535402" sldId="453"/>
        </pc:sldMkLst>
        <pc:picChg chg="mod">
          <ac:chgData name="Lâm Tấn Tài" userId="bb2bdcfb-9f29-4717-a4f5-22e70e3aff21" providerId="ADAL" clId="{DECD88D9-9A5B-B248-A935-CF0A85F0F0EA}" dt="2020-12-04T13:40:02.183" v="62" actId="1076"/>
          <ac:picMkLst>
            <pc:docMk/>
            <pc:sldMk cId="840535402" sldId="453"/>
            <ac:picMk id="5" creationId="{7DAD209B-B00E-4624-A5BE-1373B59225BD}"/>
          </ac:picMkLst>
        </pc:picChg>
      </pc:sldChg>
      <pc:sldChg chg="modSp mod">
        <pc:chgData name="Lâm Tấn Tài" userId="bb2bdcfb-9f29-4717-a4f5-22e70e3aff21" providerId="ADAL" clId="{DECD88D9-9A5B-B248-A935-CF0A85F0F0EA}" dt="2020-12-04T13:39:41.514" v="58" actId="14100"/>
        <pc:sldMkLst>
          <pc:docMk/>
          <pc:sldMk cId="2453258908" sldId="459"/>
        </pc:sldMkLst>
        <pc:picChg chg="mod">
          <ac:chgData name="Lâm Tấn Tài" userId="bb2bdcfb-9f29-4717-a4f5-22e70e3aff21" providerId="ADAL" clId="{DECD88D9-9A5B-B248-A935-CF0A85F0F0EA}" dt="2020-12-04T13:39:41.514" v="58" actId="14100"/>
          <ac:picMkLst>
            <pc:docMk/>
            <pc:sldMk cId="2453258908" sldId="459"/>
            <ac:picMk id="5" creationId="{34B6FF90-21EC-411F-8DF9-4CEC6BFFA576}"/>
          </ac:picMkLst>
        </pc:picChg>
      </pc:sldChg>
      <pc:sldChg chg="modSp mod">
        <pc:chgData name="Lâm Tấn Tài" userId="bb2bdcfb-9f29-4717-a4f5-22e70e3aff21" providerId="ADAL" clId="{DECD88D9-9A5B-B248-A935-CF0A85F0F0EA}" dt="2020-12-04T13:39:27.689" v="54" actId="1076"/>
        <pc:sldMkLst>
          <pc:docMk/>
          <pc:sldMk cId="2382089111" sldId="461"/>
        </pc:sldMkLst>
        <pc:picChg chg="mod">
          <ac:chgData name="Lâm Tấn Tài" userId="bb2bdcfb-9f29-4717-a4f5-22e70e3aff21" providerId="ADAL" clId="{DECD88D9-9A5B-B248-A935-CF0A85F0F0EA}" dt="2020-12-04T13:39:27.689" v="54" actId="1076"/>
          <ac:picMkLst>
            <pc:docMk/>
            <pc:sldMk cId="2382089111" sldId="461"/>
            <ac:picMk id="5" creationId="{7506CA1D-B4A6-4567-90C1-F76AE7B849DC}"/>
          </ac:picMkLst>
        </pc:picChg>
      </pc:sldChg>
      <pc:sldChg chg="modSp mod">
        <pc:chgData name="Lâm Tấn Tài" userId="bb2bdcfb-9f29-4717-a4f5-22e70e3aff21" providerId="ADAL" clId="{DECD88D9-9A5B-B248-A935-CF0A85F0F0EA}" dt="2020-12-04T13:39:05.911" v="47" actId="1076"/>
        <pc:sldMkLst>
          <pc:docMk/>
          <pc:sldMk cId="355031112" sldId="463"/>
        </pc:sldMkLst>
        <pc:picChg chg="mod">
          <ac:chgData name="Lâm Tấn Tài" userId="bb2bdcfb-9f29-4717-a4f5-22e70e3aff21" providerId="ADAL" clId="{DECD88D9-9A5B-B248-A935-CF0A85F0F0EA}" dt="2020-12-04T13:39:05.911" v="47" actId="1076"/>
          <ac:picMkLst>
            <pc:docMk/>
            <pc:sldMk cId="355031112" sldId="463"/>
            <ac:picMk id="7" creationId="{31499B3B-EE3F-41DC-925B-6E5BD05E952A}"/>
          </ac:picMkLst>
        </pc:picChg>
      </pc:sldChg>
      <pc:sldChg chg="modSp mod">
        <pc:chgData name="Lâm Tấn Tài" userId="bb2bdcfb-9f29-4717-a4f5-22e70e3aff21" providerId="ADAL" clId="{DECD88D9-9A5B-B248-A935-CF0A85F0F0EA}" dt="2020-12-04T13:38:54.459" v="44" actId="14100"/>
        <pc:sldMkLst>
          <pc:docMk/>
          <pc:sldMk cId="248150704" sldId="466"/>
        </pc:sldMkLst>
        <pc:picChg chg="mod">
          <ac:chgData name="Lâm Tấn Tài" userId="bb2bdcfb-9f29-4717-a4f5-22e70e3aff21" providerId="ADAL" clId="{DECD88D9-9A5B-B248-A935-CF0A85F0F0EA}" dt="2020-12-04T13:38:54.459" v="44" actId="14100"/>
          <ac:picMkLst>
            <pc:docMk/>
            <pc:sldMk cId="248150704" sldId="466"/>
            <ac:picMk id="5" creationId="{BC7E24F0-A4A6-4E01-86D9-0C2641CC930E}"/>
          </ac:picMkLst>
        </pc:picChg>
      </pc:sldChg>
      <pc:sldChg chg="modSp mod">
        <pc:chgData name="Lâm Tấn Tài" userId="bb2bdcfb-9f29-4717-a4f5-22e70e3aff21" providerId="ADAL" clId="{DECD88D9-9A5B-B248-A935-CF0A85F0F0EA}" dt="2020-12-04T13:38:48.632" v="43" actId="1076"/>
        <pc:sldMkLst>
          <pc:docMk/>
          <pc:sldMk cId="1914832488" sldId="467"/>
        </pc:sldMkLst>
        <pc:picChg chg="mod">
          <ac:chgData name="Lâm Tấn Tài" userId="bb2bdcfb-9f29-4717-a4f5-22e70e3aff21" providerId="ADAL" clId="{DECD88D9-9A5B-B248-A935-CF0A85F0F0EA}" dt="2020-12-04T13:38:48.632" v="43" actId="1076"/>
          <ac:picMkLst>
            <pc:docMk/>
            <pc:sldMk cId="1914832488" sldId="467"/>
            <ac:picMk id="5" creationId="{530FCEC0-64DC-414B-8928-8BC5D1DC04EA}"/>
          </ac:picMkLst>
        </pc:picChg>
      </pc:sldChg>
      <pc:sldChg chg="modSp mod">
        <pc:chgData name="Lâm Tấn Tài" userId="bb2bdcfb-9f29-4717-a4f5-22e70e3aff21" providerId="ADAL" clId="{DECD88D9-9A5B-B248-A935-CF0A85F0F0EA}" dt="2020-12-04T13:38:39.033" v="40" actId="1076"/>
        <pc:sldMkLst>
          <pc:docMk/>
          <pc:sldMk cId="3525813693" sldId="469"/>
        </pc:sldMkLst>
        <pc:picChg chg="mod">
          <ac:chgData name="Lâm Tấn Tài" userId="bb2bdcfb-9f29-4717-a4f5-22e70e3aff21" providerId="ADAL" clId="{DECD88D9-9A5B-B248-A935-CF0A85F0F0EA}" dt="2020-12-04T13:38:39.033" v="40" actId="1076"/>
          <ac:picMkLst>
            <pc:docMk/>
            <pc:sldMk cId="3525813693" sldId="469"/>
            <ac:picMk id="5" creationId="{0A28F36E-F1C6-4715-86D4-38F030D45C79}"/>
          </ac:picMkLst>
        </pc:picChg>
      </pc:sldChg>
      <pc:sldChg chg="modSp mod">
        <pc:chgData name="Lâm Tấn Tài" userId="bb2bdcfb-9f29-4717-a4f5-22e70e3aff21" providerId="ADAL" clId="{DECD88D9-9A5B-B248-A935-CF0A85F0F0EA}" dt="2020-12-04T13:35:56.583" v="7" actId="1076"/>
        <pc:sldMkLst>
          <pc:docMk/>
          <pc:sldMk cId="3533478722" sldId="471"/>
        </pc:sldMkLst>
        <pc:picChg chg="mod">
          <ac:chgData name="Lâm Tấn Tài" userId="bb2bdcfb-9f29-4717-a4f5-22e70e3aff21" providerId="ADAL" clId="{DECD88D9-9A5B-B248-A935-CF0A85F0F0EA}" dt="2020-12-04T13:35:56.583" v="7" actId="1076"/>
          <ac:picMkLst>
            <pc:docMk/>
            <pc:sldMk cId="3533478722" sldId="471"/>
            <ac:picMk id="5" creationId="{650DAD1D-4993-443A-927B-E8F41C8BDF39}"/>
          </ac:picMkLst>
        </pc:picChg>
      </pc:sldChg>
      <pc:sldChg chg="modSp mod">
        <pc:chgData name="Lâm Tấn Tài" userId="bb2bdcfb-9f29-4717-a4f5-22e70e3aff21" providerId="ADAL" clId="{DECD88D9-9A5B-B248-A935-CF0A85F0F0EA}" dt="2020-12-04T13:38:28.655" v="37" actId="14100"/>
        <pc:sldMkLst>
          <pc:docMk/>
          <pc:sldMk cId="3163752813" sldId="474"/>
        </pc:sldMkLst>
        <pc:picChg chg="mod">
          <ac:chgData name="Lâm Tấn Tài" userId="bb2bdcfb-9f29-4717-a4f5-22e70e3aff21" providerId="ADAL" clId="{DECD88D9-9A5B-B248-A935-CF0A85F0F0EA}" dt="2020-12-04T13:38:28.655" v="37" actId="14100"/>
          <ac:picMkLst>
            <pc:docMk/>
            <pc:sldMk cId="3163752813" sldId="474"/>
            <ac:picMk id="5" creationId="{2003D4DC-98FC-474C-AC04-6E2355DA920B}"/>
          </ac:picMkLst>
        </pc:picChg>
      </pc:sldChg>
      <pc:sldChg chg="modSp mod">
        <pc:chgData name="Lâm Tấn Tài" userId="bb2bdcfb-9f29-4717-a4f5-22e70e3aff21" providerId="ADAL" clId="{DECD88D9-9A5B-B248-A935-CF0A85F0F0EA}" dt="2020-12-04T13:36:19.247" v="11" actId="1076"/>
        <pc:sldMkLst>
          <pc:docMk/>
          <pc:sldMk cId="840215140" sldId="479"/>
        </pc:sldMkLst>
        <pc:picChg chg="mod">
          <ac:chgData name="Lâm Tấn Tài" userId="bb2bdcfb-9f29-4717-a4f5-22e70e3aff21" providerId="ADAL" clId="{DECD88D9-9A5B-B248-A935-CF0A85F0F0EA}" dt="2020-12-04T13:36:19.247" v="11" actId="1076"/>
          <ac:picMkLst>
            <pc:docMk/>
            <pc:sldMk cId="840215140" sldId="479"/>
            <ac:picMk id="5" creationId="{2AD575D9-CE1D-4973-B3F4-5957A7D78E75}"/>
          </ac:picMkLst>
        </pc:picChg>
      </pc:sldChg>
      <pc:sldChg chg="modSp mod">
        <pc:chgData name="Lâm Tấn Tài" userId="bb2bdcfb-9f29-4717-a4f5-22e70e3aff21" providerId="ADAL" clId="{DECD88D9-9A5B-B248-A935-CF0A85F0F0EA}" dt="2020-12-04T13:36:34.757" v="14" actId="1076"/>
        <pc:sldMkLst>
          <pc:docMk/>
          <pc:sldMk cId="3477374170" sldId="481"/>
        </pc:sldMkLst>
        <pc:picChg chg="mod">
          <ac:chgData name="Lâm Tấn Tài" userId="bb2bdcfb-9f29-4717-a4f5-22e70e3aff21" providerId="ADAL" clId="{DECD88D9-9A5B-B248-A935-CF0A85F0F0EA}" dt="2020-12-04T13:36:34.757" v="14" actId="1076"/>
          <ac:picMkLst>
            <pc:docMk/>
            <pc:sldMk cId="3477374170" sldId="481"/>
            <ac:picMk id="5" creationId="{FDC42818-95FA-4E31-B849-C2CE341B87CF}"/>
          </ac:picMkLst>
        </pc:picChg>
      </pc:sldChg>
      <pc:sldChg chg="modSp mod">
        <pc:chgData name="Lâm Tấn Tài" userId="bb2bdcfb-9f29-4717-a4f5-22e70e3aff21" providerId="ADAL" clId="{DECD88D9-9A5B-B248-A935-CF0A85F0F0EA}" dt="2020-12-04T13:37:04.047" v="21" actId="1076"/>
        <pc:sldMkLst>
          <pc:docMk/>
          <pc:sldMk cId="3584724893" sldId="485"/>
        </pc:sldMkLst>
        <pc:picChg chg="mod">
          <ac:chgData name="Lâm Tấn Tài" userId="bb2bdcfb-9f29-4717-a4f5-22e70e3aff21" providerId="ADAL" clId="{DECD88D9-9A5B-B248-A935-CF0A85F0F0EA}" dt="2020-12-04T13:37:04.047" v="21" actId="1076"/>
          <ac:picMkLst>
            <pc:docMk/>
            <pc:sldMk cId="3584724893" sldId="485"/>
            <ac:picMk id="5" creationId="{E5AD3B0F-95D6-4207-87B1-B1998B897982}"/>
          </ac:picMkLst>
        </pc:picChg>
      </pc:sldChg>
      <pc:sldChg chg="modSp mod">
        <pc:chgData name="Lâm Tấn Tài" userId="bb2bdcfb-9f29-4717-a4f5-22e70e3aff21" providerId="ADAL" clId="{DECD88D9-9A5B-B248-A935-CF0A85F0F0EA}" dt="2020-12-04T13:37:15.094" v="23" actId="1076"/>
        <pc:sldMkLst>
          <pc:docMk/>
          <pc:sldMk cId="3068966256" sldId="486"/>
        </pc:sldMkLst>
        <pc:picChg chg="mod">
          <ac:chgData name="Lâm Tấn Tài" userId="bb2bdcfb-9f29-4717-a4f5-22e70e3aff21" providerId="ADAL" clId="{DECD88D9-9A5B-B248-A935-CF0A85F0F0EA}" dt="2020-12-04T13:37:15.094" v="23" actId="1076"/>
          <ac:picMkLst>
            <pc:docMk/>
            <pc:sldMk cId="3068966256" sldId="486"/>
            <ac:picMk id="5" creationId="{EAB8EF73-DEAD-4D36-8460-7D565D35054A}"/>
          </ac:picMkLst>
        </pc:picChg>
      </pc:sldChg>
      <pc:sldChg chg="modSp mod">
        <pc:chgData name="Lâm Tấn Tài" userId="bb2bdcfb-9f29-4717-a4f5-22e70e3aff21" providerId="ADAL" clId="{DECD88D9-9A5B-B248-A935-CF0A85F0F0EA}" dt="2020-12-04T13:37:29.530" v="26" actId="14100"/>
        <pc:sldMkLst>
          <pc:docMk/>
          <pc:sldMk cId="2484300804" sldId="487"/>
        </pc:sldMkLst>
        <pc:picChg chg="mod">
          <ac:chgData name="Lâm Tấn Tài" userId="bb2bdcfb-9f29-4717-a4f5-22e70e3aff21" providerId="ADAL" clId="{DECD88D9-9A5B-B248-A935-CF0A85F0F0EA}" dt="2020-12-04T13:37:29.530" v="26" actId="14100"/>
          <ac:picMkLst>
            <pc:docMk/>
            <pc:sldMk cId="2484300804" sldId="487"/>
            <ac:picMk id="4" creationId="{E60F0045-BF44-4602-BD10-FA006D6E8392}"/>
          </ac:picMkLst>
        </pc:picChg>
      </pc:sldChg>
      <pc:sldChg chg="modSp mod">
        <pc:chgData name="Lâm Tấn Tài" userId="bb2bdcfb-9f29-4717-a4f5-22e70e3aff21" providerId="ADAL" clId="{DECD88D9-9A5B-B248-A935-CF0A85F0F0EA}" dt="2020-12-04T13:38:00.222" v="32" actId="1076"/>
        <pc:sldMkLst>
          <pc:docMk/>
          <pc:sldMk cId="1547764852" sldId="491"/>
        </pc:sldMkLst>
        <pc:picChg chg="mod">
          <ac:chgData name="Lâm Tấn Tài" userId="bb2bdcfb-9f29-4717-a4f5-22e70e3aff21" providerId="ADAL" clId="{DECD88D9-9A5B-B248-A935-CF0A85F0F0EA}" dt="2020-12-04T13:38:00.222" v="32" actId="1076"/>
          <ac:picMkLst>
            <pc:docMk/>
            <pc:sldMk cId="1547764852" sldId="491"/>
            <ac:picMk id="5" creationId="{66D29ED0-BEB0-466F-BF98-20ECB5AD869D}"/>
          </ac:picMkLst>
        </pc:picChg>
      </pc:sldChg>
      <pc:sldChg chg="modSp mod">
        <pc:chgData name="Lâm Tấn Tài" userId="bb2bdcfb-9f29-4717-a4f5-22e70e3aff21" providerId="ADAL" clId="{DECD88D9-9A5B-B248-A935-CF0A85F0F0EA}" dt="2020-12-04T13:38:15.880" v="35" actId="1076"/>
        <pc:sldMkLst>
          <pc:docMk/>
          <pc:sldMk cId="523681830" sldId="492"/>
        </pc:sldMkLst>
        <pc:picChg chg="mod">
          <ac:chgData name="Lâm Tấn Tài" userId="bb2bdcfb-9f29-4717-a4f5-22e70e3aff21" providerId="ADAL" clId="{DECD88D9-9A5B-B248-A935-CF0A85F0F0EA}" dt="2020-12-04T13:38:15.880" v="35" actId="1076"/>
          <ac:picMkLst>
            <pc:docMk/>
            <pc:sldMk cId="523681830" sldId="492"/>
            <ac:picMk id="5" creationId="{923F915E-4543-480F-8156-FC4DE6C9D93A}"/>
          </ac:picMkLst>
        </pc:picChg>
      </pc:sldChg>
    </pc:docChg>
  </pc:docChgLst>
  <pc:docChgLst>
    <pc:chgData name="Lâm Tấn Tài" userId="bb2bdcfb-9f29-4717-a4f5-22e70e3aff21" providerId="ADAL" clId="{DA2EAA80-E65C-4BE4-A51A-56FBE8C5557F}"/>
    <pc:docChg chg="custSel addSld delSld modSld sldOrd">
      <pc:chgData name="Lâm Tấn Tài" userId="bb2bdcfb-9f29-4717-a4f5-22e70e3aff21" providerId="ADAL" clId="{DA2EAA80-E65C-4BE4-A51A-56FBE8C5557F}" dt="2020-12-04T13:32:09.361" v="159" actId="20577"/>
      <pc:docMkLst>
        <pc:docMk/>
      </pc:docMkLst>
      <pc:sldChg chg="add">
        <pc:chgData name="Lâm Tấn Tài" userId="bb2bdcfb-9f29-4717-a4f5-22e70e3aff21" providerId="ADAL" clId="{DA2EAA80-E65C-4BE4-A51A-56FBE8C5557F}" dt="2020-12-04T13:15:28.877" v="1"/>
        <pc:sldMkLst>
          <pc:docMk/>
          <pc:sldMk cId="1353119701" sldId="274"/>
        </pc:sldMkLst>
      </pc:sldChg>
      <pc:sldChg chg="add">
        <pc:chgData name="Lâm Tấn Tài" userId="bb2bdcfb-9f29-4717-a4f5-22e70e3aff21" providerId="ADAL" clId="{DA2EAA80-E65C-4BE4-A51A-56FBE8C5557F}" dt="2020-12-04T13:19:09.986" v="25"/>
        <pc:sldMkLst>
          <pc:docMk/>
          <pc:sldMk cId="2505855515" sldId="297"/>
        </pc:sldMkLst>
      </pc:sldChg>
      <pc:sldChg chg="add">
        <pc:chgData name="Lâm Tấn Tài" userId="bb2bdcfb-9f29-4717-a4f5-22e70e3aff21" providerId="ADAL" clId="{DA2EAA80-E65C-4BE4-A51A-56FBE8C5557F}" dt="2020-12-04T13:20:05.159" v="38"/>
        <pc:sldMkLst>
          <pc:docMk/>
          <pc:sldMk cId="3925688576" sldId="299"/>
        </pc:sldMkLst>
      </pc:sldChg>
      <pc:sldChg chg="add">
        <pc:chgData name="Lâm Tấn Tài" userId="bb2bdcfb-9f29-4717-a4f5-22e70e3aff21" providerId="ADAL" clId="{DA2EAA80-E65C-4BE4-A51A-56FBE8C5557F}" dt="2020-12-04T13:20:23.445" v="41"/>
        <pc:sldMkLst>
          <pc:docMk/>
          <pc:sldMk cId="802846814" sldId="308"/>
        </pc:sldMkLst>
      </pc:sldChg>
      <pc:sldChg chg="add">
        <pc:chgData name="Lâm Tấn Tài" userId="bb2bdcfb-9f29-4717-a4f5-22e70e3aff21" providerId="ADAL" clId="{DA2EAA80-E65C-4BE4-A51A-56FBE8C5557F}" dt="2020-12-04T13:17:07.241" v="12"/>
        <pc:sldMkLst>
          <pc:docMk/>
          <pc:sldMk cId="843646591" sldId="313"/>
        </pc:sldMkLst>
      </pc:sldChg>
      <pc:sldChg chg="add">
        <pc:chgData name="Lâm Tấn Tài" userId="bb2bdcfb-9f29-4717-a4f5-22e70e3aff21" providerId="ADAL" clId="{DA2EAA80-E65C-4BE4-A51A-56FBE8C5557F}" dt="2020-12-04T13:17:29.599" v="14"/>
        <pc:sldMkLst>
          <pc:docMk/>
          <pc:sldMk cId="1081235401" sldId="315"/>
        </pc:sldMkLst>
      </pc:sldChg>
      <pc:sldChg chg="add">
        <pc:chgData name="Lâm Tấn Tài" userId="bb2bdcfb-9f29-4717-a4f5-22e70e3aff21" providerId="ADAL" clId="{DA2EAA80-E65C-4BE4-A51A-56FBE8C5557F}" dt="2020-12-04T13:19:01.845" v="23"/>
        <pc:sldMkLst>
          <pc:docMk/>
          <pc:sldMk cId="30445031" sldId="320"/>
        </pc:sldMkLst>
      </pc:sldChg>
      <pc:sldChg chg="add">
        <pc:chgData name="Lâm Tấn Tài" userId="bb2bdcfb-9f29-4717-a4f5-22e70e3aff21" providerId="ADAL" clId="{DA2EAA80-E65C-4BE4-A51A-56FBE8C5557F}" dt="2020-12-04T13:19:14.078" v="26"/>
        <pc:sldMkLst>
          <pc:docMk/>
          <pc:sldMk cId="696101509" sldId="321"/>
        </pc:sldMkLst>
      </pc:sldChg>
      <pc:sldChg chg="modSp add mod">
        <pc:chgData name="Lâm Tấn Tài" userId="bb2bdcfb-9f29-4717-a4f5-22e70e3aff21" providerId="ADAL" clId="{DA2EAA80-E65C-4BE4-A51A-56FBE8C5557F}" dt="2020-12-04T13:19:54.881" v="36" actId="27636"/>
        <pc:sldMkLst>
          <pc:docMk/>
          <pc:sldMk cId="3259433961" sldId="322"/>
        </pc:sldMkLst>
        <pc:spChg chg="mod">
          <ac:chgData name="Lâm Tấn Tài" userId="bb2bdcfb-9f29-4717-a4f5-22e70e3aff21" providerId="ADAL" clId="{DA2EAA80-E65C-4BE4-A51A-56FBE8C5557F}" dt="2020-12-04T13:19:54.881" v="36" actId="27636"/>
          <ac:spMkLst>
            <pc:docMk/>
            <pc:sldMk cId="3259433961" sldId="322"/>
            <ac:spMk id="2" creationId="{570C98A7-AC57-49EE-B234-02AAC484FFE8}"/>
          </ac:spMkLst>
        </pc:spChg>
      </pc:sldChg>
      <pc:sldChg chg="modSp mod">
        <pc:chgData name="Lâm Tấn Tài" userId="bb2bdcfb-9f29-4717-a4f5-22e70e3aff21" providerId="ADAL" clId="{DA2EAA80-E65C-4BE4-A51A-56FBE8C5557F}" dt="2020-12-04T13:32:09.361" v="159" actId="20577"/>
        <pc:sldMkLst>
          <pc:docMk/>
          <pc:sldMk cId="176830093" sldId="325"/>
        </pc:sldMkLst>
        <pc:spChg chg="mod">
          <ac:chgData name="Lâm Tấn Tài" userId="bb2bdcfb-9f29-4717-a4f5-22e70e3aff21" providerId="ADAL" clId="{DA2EAA80-E65C-4BE4-A51A-56FBE8C5557F}" dt="2020-12-04T13:32:09.361" v="159" actId="20577"/>
          <ac:spMkLst>
            <pc:docMk/>
            <pc:sldMk cId="176830093" sldId="325"/>
            <ac:spMk id="3" creationId="{00000000-0000-0000-0000-000000000000}"/>
          </ac:spMkLst>
        </pc:spChg>
      </pc:sldChg>
      <pc:sldChg chg="add">
        <pc:chgData name="Lâm Tấn Tài" userId="bb2bdcfb-9f29-4717-a4f5-22e70e3aff21" providerId="ADAL" clId="{DA2EAA80-E65C-4BE4-A51A-56FBE8C5557F}" dt="2020-12-04T13:24:47.898" v="84"/>
        <pc:sldMkLst>
          <pc:docMk/>
          <pc:sldMk cId="102520951" sldId="345"/>
        </pc:sldMkLst>
      </pc:sldChg>
      <pc:sldChg chg="add">
        <pc:chgData name="Lâm Tấn Tài" userId="bb2bdcfb-9f29-4717-a4f5-22e70e3aff21" providerId="ADAL" clId="{DA2EAA80-E65C-4BE4-A51A-56FBE8C5557F}" dt="2020-12-04T13:24:50.154" v="85"/>
        <pc:sldMkLst>
          <pc:docMk/>
          <pc:sldMk cId="1736535851" sldId="373"/>
        </pc:sldMkLst>
      </pc:sldChg>
      <pc:sldChg chg="add">
        <pc:chgData name="Lâm Tấn Tài" userId="bb2bdcfb-9f29-4717-a4f5-22e70e3aff21" providerId="ADAL" clId="{DA2EAA80-E65C-4BE4-A51A-56FBE8C5557F}" dt="2020-12-04T13:15:24.683" v="0"/>
        <pc:sldMkLst>
          <pc:docMk/>
          <pc:sldMk cId="1347124771" sldId="438"/>
        </pc:sldMkLst>
      </pc:sldChg>
      <pc:sldChg chg="add">
        <pc:chgData name="Lâm Tấn Tài" userId="bb2bdcfb-9f29-4717-a4f5-22e70e3aff21" providerId="ADAL" clId="{DA2EAA80-E65C-4BE4-A51A-56FBE8C5557F}" dt="2020-12-04T13:15:37.515" v="2"/>
        <pc:sldMkLst>
          <pc:docMk/>
          <pc:sldMk cId="2210995425" sldId="439"/>
        </pc:sldMkLst>
      </pc:sldChg>
      <pc:sldChg chg="add">
        <pc:chgData name="Lâm Tấn Tài" userId="bb2bdcfb-9f29-4717-a4f5-22e70e3aff21" providerId="ADAL" clId="{DA2EAA80-E65C-4BE4-A51A-56FBE8C5557F}" dt="2020-12-04T13:15:49.414" v="3"/>
        <pc:sldMkLst>
          <pc:docMk/>
          <pc:sldMk cId="1650007993" sldId="440"/>
        </pc:sldMkLst>
      </pc:sldChg>
      <pc:sldChg chg="add">
        <pc:chgData name="Lâm Tấn Tài" userId="bb2bdcfb-9f29-4717-a4f5-22e70e3aff21" providerId="ADAL" clId="{DA2EAA80-E65C-4BE4-A51A-56FBE8C5557F}" dt="2020-12-04T13:15:58.454" v="4"/>
        <pc:sldMkLst>
          <pc:docMk/>
          <pc:sldMk cId="2826766279" sldId="441"/>
        </pc:sldMkLst>
      </pc:sldChg>
      <pc:sldChg chg="add">
        <pc:chgData name="Lâm Tấn Tài" userId="bb2bdcfb-9f29-4717-a4f5-22e70e3aff21" providerId="ADAL" clId="{DA2EAA80-E65C-4BE4-A51A-56FBE8C5557F}" dt="2020-12-04T13:16:10.206" v="5"/>
        <pc:sldMkLst>
          <pc:docMk/>
          <pc:sldMk cId="3332242211" sldId="442"/>
        </pc:sldMkLst>
      </pc:sldChg>
      <pc:sldChg chg="add">
        <pc:chgData name="Lâm Tấn Tài" userId="bb2bdcfb-9f29-4717-a4f5-22e70e3aff21" providerId="ADAL" clId="{DA2EAA80-E65C-4BE4-A51A-56FBE8C5557F}" dt="2020-12-04T13:16:24.470" v="6"/>
        <pc:sldMkLst>
          <pc:docMk/>
          <pc:sldMk cId="1657872355" sldId="443"/>
        </pc:sldMkLst>
      </pc:sldChg>
      <pc:sldChg chg="add">
        <pc:chgData name="Lâm Tấn Tài" userId="bb2bdcfb-9f29-4717-a4f5-22e70e3aff21" providerId="ADAL" clId="{DA2EAA80-E65C-4BE4-A51A-56FBE8C5557F}" dt="2020-12-04T13:16:30.474" v="7"/>
        <pc:sldMkLst>
          <pc:docMk/>
          <pc:sldMk cId="2996984808" sldId="444"/>
        </pc:sldMkLst>
      </pc:sldChg>
      <pc:sldChg chg="add">
        <pc:chgData name="Lâm Tấn Tài" userId="bb2bdcfb-9f29-4717-a4f5-22e70e3aff21" providerId="ADAL" clId="{DA2EAA80-E65C-4BE4-A51A-56FBE8C5557F}" dt="2020-12-04T13:16:34.284" v="8"/>
        <pc:sldMkLst>
          <pc:docMk/>
          <pc:sldMk cId="905047742" sldId="445"/>
        </pc:sldMkLst>
      </pc:sldChg>
      <pc:sldChg chg="add">
        <pc:chgData name="Lâm Tấn Tài" userId="bb2bdcfb-9f29-4717-a4f5-22e70e3aff21" providerId="ADAL" clId="{DA2EAA80-E65C-4BE4-A51A-56FBE8C5557F}" dt="2020-12-04T13:16:38.690" v="9"/>
        <pc:sldMkLst>
          <pc:docMk/>
          <pc:sldMk cId="2496925300" sldId="446"/>
        </pc:sldMkLst>
      </pc:sldChg>
      <pc:sldChg chg="add">
        <pc:chgData name="Lâm Tấn Tài" userId="bb2bdcfb-9f29-4717-a4f5-22e70e3aff21" providerId="ADAL" clId="{DA2EAA80-E65C-4BE4-A51A-56FBE8C5557F}" dt="2020-12-04T13:16:47.074" v="10"/>
        <pc:sldMkLst>
          <pc:docMk/>
          <pc:sldMk cId="2347598873" sldId="447"/>
        </pc:sldMkLst>
      </pc:sldChg>
      <pc:sldChg chg="add">
        <pc:chgData name="Lâm Tấn Tài" userId="bb2bdcfb-9f29-4717-a4f5-22e70e3aff21" providerId="ADAL" clId="{DA2EAA80-E65C-4BE4-A51A-56FBE8C5557F}" dt="2020-12-04T13:16:52.592" v="11"/>
        <pc:sldMkLst>
          <pc:docMk/>
          <pc:sldMk cId="3151924354" sldId="448"/>
        </pc:sldMkLst>
      </pc:sldChg>
      <pc:sldChg chg="add">
        <pc:chgData name="Lâm Tấn Tài" userId="bb2bdcfb-9f29-4717-a4f5-22e70e3aff21" providerId="ADAL" clId="{DA2EAA80-E65C-4BE4-A51A-56FBE8C5557F}" dt="2020-12-04T13:17:25.172" v="13"/>
        <pc:sldMkLst>
          <pc:docMk/>
          <pc:sldMk cId="3135181458" sldId="449"/>
        </pc:sldMkLst>
      </pc:sldChg>
      <pc:sldChg chg="add">
        <pc:chgData name="Lâm Tấn Tài" userId="bb2bdcfb-9f29-4717-a4f5-22e70e3aff21" providerId="ADAL" clId="{DA2EAA80-E65C-4BE4-A51A-56FBE8C5557F}" dt="2020-12-04T13:17:37.837" v="15"/>
        <pc:sldMkLst>
          <pc:docMk/>
          <pc:sldMk cId="3323274605" sldId="450"/>
        </pc:sldMkLst>
      </pc:sldChg>
      <pc:sldChg chg="add">
        <pc:chgData name="Lâm Tấn Tài" userId="bb2bdcfb-9f29-4717-a4f5-22e70e3aff21" providerId="ADAL" clId="{DA2EAA80-E65C-4BE4-A51A-56FBE8C5557F}" dt="2020-12-04T13:17:52.401" v="16"/>
        <pc:sldMkLst>
          <pc:docMk/>
          <pc:sldMk cId="573766427" sldId="451"/>
        </pc:sldMkLst>
      </pc:sldChg>
      <pc:sldChg chg="add">
        <pc:chgData name="Lâm Tấn Tài" userId="bb2bdcfb-9f29-4717-a4f5-22e70e3aff21" providerId="ADAL" clId="{DA2EAA80-E65C-4BE4-A51A-56FBE8C5557F}" dt="2020-12-04T13:17:57.607" v="17"/>
        <pc:sldMkLst>
          <pc:docMk/>
          <pc:sldMk cId="3764767673" sldId="452"/>
        </pc:sldMkLst>
      </pc:sldChg>
      <pc:sldChg chg="add">
        <pc:chgData name="Lâm Tấn Tài" userId="bb2bdcfb-9f29-4717-a4f5-22e70e3aff21" providerId="ADAL" clId="{DA2EAA80-E65C-4BE4-A51A-56FBE8C5557F}" dt="2020-12-04T13:18:02.466" v="18"/>
        <pc:sldMkLst>
          <pc:docMk/>
          <pc:sldMk cId="840535402" sldId="453"/>
        </pc:sldMkLst>
      </pc:sldChg>
      <pc:sldChg chg="add">
        <pc:chgData name="Lâm Tấn Tài" userId="bb2bdcfb-9f29-4717-a4f5-22e70e3aff21" providerId="ADAL" clId="{DA2EAA80-E65C-4BE4-A51A-56FBE8C5557F}" dt="2020-12-04T13:18:10.221" v="19"/>
        <pc:sldMkLst>
          <pc:docMk/>
          <pc:sldMk cId="358386983" sldId="454"/>
        </pc:sldMkLst>
      </pc:sldChg>
      <pc:sldChg chg="add">
        <pc:chgData name="Lâm Tấn Tài" userId="bb2bdcfb-9f29-4717-a4f5-22e70e3aff21" providerId="ADAL" clId="{DA2EAA80-E65C-4BE4-A51A-56FBE8C5557F}" dt="2020-12-04T13:18:14.767" v="20"/>
        <pc:sldMkLst>
          <pc:docMk/>
          <pc:sldMk cId="3368967367" sldId="455"/>
        </pc:sldMkLst>
      </pc:sldChg>
      <pc:sldChg chg="add">
        <pc:chgData name="Lâm Tấn Tài" userId="bb2bdcfb-9f29-4717-a4f5-22e70e3aff21" providerId="ADAL" clId="{DA2EAA80-E65C-4BE4-A51A-56FBE8C5557F}" dt="2020-12-04T13:18:29.217" v="21"/>
        <pc:sldMkLst>
          <pc:docMk/>
          <pc:sldMk cId="3605986847" sldId="456"/>
        </pc:sldMkLst>
      </pc:sldChg>
      <pc:sldChg chg="add">
        <pc:chgData name="Lâm Tấn Tài" userId="bb2bdcfb-9f29-4717-a4f5-22e70e3aff21" providerId="ADAL" clId="{DA2EAA80-E65C-4BE4-A51A-56FBE8C5557F}" dt="2020-12-04T13:18:59.106" v="22"/>
        <pc:sldMkLst>
          <pc:docMk/>
          <pc:sldMk cId="2075930213" sldId="457"/>
        </pc:sldMkLst>
      </pc:sldChg>
      <pc:sldChg chg="add">
        <pc:chgData name="Lâm Tấn Tài" userId="bb2bdcfb-9f29-4717-a4f5-22e70e3aff21" providerId="ADAL" clId="{DA2EAA80-E65C-4BE4-A51A-56FBE8C5557F}" dt="2020-12-04T13:19:04.900" v="24"/>
        <pc:sldMkLst>
          <pc:docMk/>
          <pc:sldMk cId="3622499117" sldId="458"/>
        </pc:sldMkLst>
      </pc:sldChg>
      <pc:sldChg chg="modSp add mod">
        <pc:chgData name="Lâm Tấn Tài" userId="bb2bdcfb-9f29-4717-a4f5-22e70e3aff21" providerId="ADAL" clId="{DA2EAA80-E65C-4BE4-A51A-56FBE8C5557F}" dt="2020-12-04T13:19:36.437" v="34" actId="14100"/>
        <pc:sldMkLst>
          <pc:docMk/>
          <pc:sldMk cId="2453258908" sldId="459"/>
        </pc:sldMkLst>
        <pc:picChg chg="mod">
          <ac:chgData name="Lâm Tấn Tài" userId="bb2bdcfb-9f29-4717-a4f5-22e70e3aff21" providerId="ADAL" clId="{DA2EAA80-E65C-4BE4-A51A-56FBE8C5557F}" dt="2020-12-04T13:19:36.437" v="34" actId="14100"/>
          <ac:picMkLst>
            <pc:docMk/>
            <pc:sldMk cId="2453258908" sldId="459"/>
            <ac:picMk id="5" creationId="{34B6FF90-21EC-411F-8DF9-4CEC6BFFA576}"/>
          </ac:picMkLst>
        </pc:picChg>
      </pc:sldChg>
      <pc:sldChg chg="add">
        <pc:chgData name="Lâm Tấn Tài" userId="bb2bdcfb-9f29-4717-a4f5-22e70e3aff21" providerId="ADAL" clId="{DA2EAA80-E65C-4BE4-A51A-56FBE8C5557F}" dt="2020-12-04T13:19:20.133" v="28"/>
        <pc:sldMkLst>
          <pc:docMk/>
          <pc:sldMk cId="728213498" sldId="460"/>
        </pc:sldMkLst>
      </pc:sldChg>
      <pc:sldChg chg="add">
        <pc:chgData name="Lâm Tấn Tài" userId="bb2bdcfb-9f29-4717-a4f5-22e70e3aff21" providerId="ADAL" clId="{DA2EAA80-E65C-4BE4-A51A-56FBE8C5557F}" dt="2020-12-04T13:20:02.175" v="37"/>
        <pc:sldMkLst>
          <pc:docMk/>
          <pc:sldMk cId="2382089111" sldId="461"/>
        </pc:sldMkLst>
      </pc:sldChg>
      <pc:sldChg chg="add">
        <pc:chgData name="Lâm Tấn Tài" userId="bb2bdcfb-9f29-4717-a4f5-22e70e3aff21" providerId="ADAL" clId="{DA2EAA80-E65C-4BE4-A51A-56FBE8C5557F}" dt="2020-12-04T13:20:10.390" v="39"/>
        <pc:sldMkLst>
          <pc:docMk/>
          <pc:sldMk cId="3284275525" sldId="462"/>
        </pc:sldMkLst>
      </pc:sldChg>
      <pc:sldChg chg="add">
        <pc:chgData name="Lâm Tấn Tài" userId="bb2bdcfb-9f29-4717-a4f5-22e70e3aff21" providerId="ADAL" clId="{DA2EAA80-E65C-4BE4-A51A-56FBE8C5557F}" dt="2020-12-04T13:20:18.102" v="40"/>
        <pc:sldMkLst>
          <pc:docMk/>
          <pc:sldMk cId="355031112" sldId="463"/>
        </pc:sldMkLst>
      </pc:sldChg>
      <pc:sldChg chg="add">
        <pc:chgData name="Lâm Tấn Tài" userId="bb2bdcfb-9f29-4717-a4f5-22e70e3aff21" providerId="ADAL" clId="{DA2EAA80-E65C-4BE4-A51A-56FBE8C5557F}" dt="2020-12-04T13:20:30.499" v="42"/>
        <pc:sldMkLst>
          <pc:docMk/>
          <pc:sldMk cId="2262053468" sldId="464"/>
        </pc:sldMkLst>
      </pc:sldChg>
      <pc:sldChg chg="add">
        <pc:chgData name="Lâm Tấn Tài" userId="bb2bdcfb-9f29-4717-a4f5-22e70e3aff21" providerId="ADAL" clId="{DA2EAA80-E65C-4BE4-A51A-56FBE8C5557F}" dt="2020-12-04T13:20:41.786" v="43"/>
        <pc:sldMkLst>
          <pc:docMk/>
          <pc:sldMk cId="2147347283" sldId="465"/>
        </pc:sldMkLst>
      </pc:sldChg>
      <pc:sldChg chg="add">
        <pc:chgData name="Lâm Tấn Tài" userId="bb2bdcfb-9f29-4717-a4f5-22e70e3aff21" providerId="ADAL" clId="{DA2EAA80-E65C-4BE4-A51A-56FBE8C5557F}" dt="2020-12-04T13:20:46.891" v="44"/>
        <pc:sldMkLst>
          <pc:docMk/>
          <pc:sldMk cId="248150704" sldId="466"/>
        </pc:sldMkLst>
      </pc:sldChg>
      <pc:sldChg chg="add">
        <pc:chgData name="Lâm Tấn Tài" userId="bb2bdcfb-9f29-4717-a4f5-22e70e3aff21" providerId="ADAL" clId="{DA2EAA80-E65C-4BE4-A51A-56FBE8C5557F}" dt="2020-12-04T13:20:49.782" v="45"/>
        <pc:sldMkLst>
          <pc:docMk/>
          <pc:sldMk cId="1914832488" sldId="467"/>
        </pc:sldMkLst>
      </pc:sldChg>
      <pc:sldChg chg="add">
        <pc:chgData name="Lâm Tấn Tài" userId="bb2bdcfb-9f29-4717-a4f5-22e70e3aff21" providerId="ADAL" clId="{DA2EAA80-E65C-4BE4-A51A-56FBE8C5557F}" dt="2020-12-04T13:20:52.327" v="46"/>
        <pc:sldMkLst>
          <pc:docMk/>
          <pc:sldMk cId="4227704099" sldId="468"/>
        </pc:sldMkLst>
      </pc:sldChg>
      <pc:sldChg chg="add">
        <pc:chgData name="Lâm Tấn Tài" userId="bb2bdcfb-9f29-4717-a4f5-22e70e3aff21" providerId="ADAL" clId="{DA2EAA80-E65C-4BE4-A51A-56FBE8C5557F}" dt="2020-12-04T13:20:54.849" v="47"/>
        <pc:sldMkLst>
          <pc:docMk/>
          <pc:sldMk cId="3525813693" sldId="469"/>
        </pc:sldMkLst>
      </pc:sldChg>
      <pc:sldChg chg="add">
        <pc:chgData name="Lâm Tấn Tài" userId="bb2bdcfb-9f29-4717-a4f5-22e70e3aff21" providerId="ADAL" clId="{DA2EAA80-E65C-4BE4-A51A-56FBE8C5557F}" dt="2020-12-04T13:20:57.127" v="48"/>
        <pc:sldMkLst>
          <pc:docMk/>
          <pc:sldMk cId="3586353645" sldId="470"/>
        </pc:sldMkLst>
      </pc:sldChg>
      <pc:sldChg chg="add">
        <pc:chgData name="Lâm Tấn Tài" userId="bb2bdcfb-9f29-4717-a4f5-22e70e3aff21" providerId="ADAL" clId="{DA2EAA80-E65C-4BE4-A51A-56FBE8C5557F}" dt="2020-12-04T13:21:02.507" v="49"/>
        <pc:sldMkLst>
          <pc:docMk/>
          <pc:sldMk cId="3533478722" sldId="471"/>
        </pc:sldMkLst>
      </pc:sldChg>
      <pc:sldChg chg="add">
        <pc:chgData name="Lâm Tấn Tài" userId="bb2bdcfb-9f29-4717-a4f5-22e70e3aff21" providerId="ADAL" clId="{DA2EAA80-E65C-4BE4-A51A-56FBE8C5557F}" dt="2020-12-04T13:21:05.517" v="50"/>
        <pc:sldMkLst>
          <pc:docMk/>
          <pc:sldMk cId="1860066900" sldId="472"/>
        </pc:sldMkLst>
      </pc:sldChg>
      <pc:sldChg chg="add">
        <pc:chgData name="Lâm Tấn Tài" userId="bb2bdcfb-9f29-4717-a4f5-22e70e3aff21" providerId="ADAL" clId="{DA2EAA80-E65C-4BE4-A51A-56FBE8C5557F}" dt="2020-12-04T13:21:11.864" v="51"/>
        <pc:sldMkLst>
          <pc:docMk/>
          <pc:sldMk cId="1821933846" sldId="473"/>
        </pc:sldMkLst>
      </pc:sldChg>
      <pc:sldChg chg="modSp add mod ord">
        <pc:chgData name="Lâm Tấn Tài" userId="bb2bdcfb-9f29-4717-a4f5-22e70e3aff21" providerId="ADAL" clId="{DA2EAA80-E65C-4BE4-A51A-56FBE8C5557F}" dt="2020-12-04T13:22:18.557" v="67"/>
        <pc:sldMkLst>
          <pc:docMk/>
          <pc:sldMk cId="3163752813" sldId="474"/>
        </pc:sldMkLst>
        <pc:picChg chg="mod">
          <ac:chgData name="Lâm Tấn Tài" userId="bb2bdcfb-9f29-4717-a4f5-22e70e3aff21" providerId="ADAL" clId="{DA2EAA80-E65C-4BE4-A51A-56FBE8C5557F}" dt="2020-12-04T13:22:15.583" v="65" actId="1076"/>
          <ac:picMkLst>
            <pc:docMk/>
            <pc:sldMk cId="3163752813" sldId="474"/>
            <ac:picMk id="5" creationId="{2003D4DC-98FC-474C-AC04-6E2355DA920B}"/>
          </ac:picMkLst>
        </pc:picChg>
      </pc:sldChg>
      <pc:sldChg chg="add ord">
        <pc:chgData name="Lâm Tấn Tài" userId="bb2bdcfb-9f29-4717-a4f5-22e70e3aff21" providerId="ADAL" clId="{DA2EAA80-E65C-4BE4-A51A-56FBE8C5557F}" dt="2020-12-04T13:22:20.094" v="69"/>
        <pc:sldMkLst>
          <pc:docMk/>
          <pc:sldMk cId="3511850857" sldId="475"/>
        </pc:sldMkLst>
      </pc:sldChg>
      <pc:sldChg chg="add">
        <pc:chgData name="Lâm Tấn Tài" userId="bb2bdcfb-9f29-4717-a4f5-22e70e3aff21" providerId="ADAL" clId="{DA2EAA80-E65C-4BE4-A51A-56FBE8C5557F}" dt="2020-12-04T13:21:22.416" v="54"/>
        <pc:sldMkLst>
          <pc:docMk/>
          <pc:sldMk cId="2752160311" sldId="476"/>
        </pc:sldMkLst>
      </pc:sldChg>
      <pc:sldChg chg="modSp add mod">
        <pc:chgData name="Lâm Tấn Tài" userId="bb2bdcfb-9f29-4717-a4f5-22e70e3aff21" providerId="ADAL" clId="{DA2EAA80-E65C-4BE4-A51A-56FBE8C5557F}" dt="2020-12-04T13:21:59.655" v="60" actId="1076"/>
        <pc:sldMkLst>
          <pc:docMk/>
          <pc:sldMk cId="3051427497" sldId="477"/>
        </pc:sldMkLst>
        <pc:picChg chg="mod">
          <ac:chgData name="Lâm Tấn Tài" userId="bb2bdcfb-9f29-4717-a4f5-22e70e3aff21" providerId="ADAL" clId="{DA2EAA80-E65C-4BE4-A51A-56FBE8C5557F}" dt="2020-12-04T13:21:59.655" v="60" actId="1076"/>
          <ac:picMkLst>
            <pc:docMk/>
            <pc:sldMk cId="3051427497" sldId="477"/>
            <ac:picMk id="5" creationId="{3DB29F81-F9EA-42BF-9318-CDC00199CB55}"/>
          </ac:picMkLst>
        </pc:picChg>
      </pc:sldChg>
      <pc:sldChg chg="new del">
        <pc:chgData name="Lâm Tấn Tài" userId="bb2bdcfb-9f29-4717-a4f5-22e70e3aff21" providerId="ADAL" clId="{DA2EAA80-E65C-4BE4-A51A-56FBE8C5557F}" dt="2020-12-04T13:25:04.909" v="92" actId="47"/>
        <pc:sldMkLst>
          <pc:docMk/>
          <pc:sldMk cId="2166579673" sldId="478"/>
        </pc:sldMkLst>
      </pc:sldChg>
      <pc:sldChg chg="add">
        <pc:chgData name="Lâm Tấn Tài" userId="bb2bdcfb-9f29-4717-a4f5-22e70e3aff21" providerId="ADAL" clId="{DA2EAA80-E65C-4BE4-A51A-56FBE8C5557F}" dt="2020-12-04T13:23:24.323" v="71"/>
        <pc:sldMkLst>
          <pc:docMk/>
          <pc:sldMk cId="840215140" sldId="479"/>
        </pc:sldMkLst>
      </pc:sldChg>
      <pc:sldChg chg="add">
        <pc:chgData name="Lâm Tấn Tài" userId="bb2bdcfb-9f29-4717-a4f5-22e70e3aff21" providerId="ADAL" clId="{DA2EAA80-E65C-4BE4-A51A-56FBE8C5557F}" dt="2020-12-04T13:23:35.446" v="72"/>
        <pc:sldMkLst>
          <pc:docMk/>
          <pc:sldMk cId="2382558941" sldId="480"/>
        </pc:sldMkLst>
      </pc:sldChg>
      <pc:sldChg chg="add">
        <pc:chgData name="Lâm Tấn Tài" userId="bb2bdcfb-9f29-4717-a4f5-22e70e3aff21" providerId="ADAL" clId="{DA2EAA80-E65C-4BE4-A51A-56FBE8C5557F}" dt="2020-12-04T13:23:47.865" v="73"/>
        <pc:sldMkLst>
          <pc:docMk/>
          <pc:sldMk cId="3477374170" sldId="481"/>
        </pc:sldMkLst>
      </pc:sldChg>
      <pc:sldChg chg="add">
        <pc:chgData name="Lâm Tấn Tài" userId="bb2bdcfb-9f29-4717-a4f5-22e70e3aff21" providerId="ADAL" clId="{DA2EAA80-E65C-4BE4-A51A-56FBE8C5557F}" dt="2020-12-04T13:23:57.952" v="74"/>
        <pc:sldMkLst>
          <pc:docMk/>
          <pc:sldMk cId="1685435506" sldId="482"/>
        </pc:sldMkLst>
      </pc:sldChg>
      <pc:sldChg chg="add">
        <pc:chgData name="Lâm Tấn Tài" userId="bb2bdcfb-9f29-4717-a4f5-22e70e3aff21" providerId="ADAL" clId="{DA2EAA80-E65C-4BE4-A51A-56FBE8C5557F}" dt="2020-12-04T13:24:01.610" v="75"/>
        <pc:sldMkLst>
          <pc:docMk/>
          <pc:sldMk cId="2025179953" sldId="483"/>
        </pc:sldMkLst>
      </pc:sldChg>
      <pc:sldChg chg="add">
        <pc:chgData name="Lâm Tấn Tài" userId="bb2bdcfb-9f29-4717-a4f5-22e70e3aff21" providerId="ADAL" clId="{DA2EAA80-E65C-4BE4-A51A-56FBE8C5557F}" dt="2020-12-04T13:24:04.455" v="76"/>
        <pc:sldMkLst>
          <pc:docMk/>
          <pc:sldMk cId="2518493221" sldId="484"/>
        </pc:sldMkLst>
      </pc:sldChg>
      <pc:sldChg chg="add">
        <pc:chgData name="Lâm Tấn Tài" userId="bb2bdcfb-9f29-4717-a4f5-22e70e3aff21" providerId="ADAL" clId="{DA2EAA80-E65C-4BE4-A51A-56FBE8C5557F}" dt="2020-12-04T13:24:09.889" v="77"/>
        <pc:sldMkLst>
          <pc:docMk/>
          <pc:sldMk cId="3584724893" sldId="485"/>
        </pc:sldMkLst>
      </pc:sldChg>
      <pc:sldChg chg="add">
        <pc:chgData name="Lâm Tấn Tài" userId="bb2bdcfb-9f29-4717-a4f5-22e70e3aff21" providerId="ADAL" clId="{DA2EAA80-E65C-4BE4-A51A-56FBE8C5557F}" dt="2020-12-04T13:24:17.779" v="78"/>
        <pc:sldMkLst>
          <pc:docMk/>
          <pc:sldMk cId="3068966256" sldId="486"/>
        </pc:sldMkLst>
      </pc:sldChg>
      <pc:sldChg chg="add">
        <pc:chgData name="Lâm Tấn Tài" userId="bb2bdcfb-9f29-4717-a4f5-22e70e3aff21" providerId="ADAL" clId="{DA2EAA80-E65C-4BE4-A51A-56FBE8C5557F}" dt="2020-12-04T13:24:20.595" v="79"/>
        <pc:sldMkLst>
          <pc:docMk/>
          <pc:sldMk cId="2484300804" sldId="487"/>
        </pc:sldMkLst>
      </pc:sldChg>
      <pc:sldChg chg="add">
        <pc:chgData name="Lâm Tấn Tài" userId="bb2bdcfb-9f29-4717-a4f5-22e70e3aff21" providerId="ADAL" clId="{DA2EAA80-E65C-4BE4-A51A-56FBE8C5557F}" dt="2020-12-04T13:24:26.624" v="80"/>
        <pc:sldMkLst>
          <pc:docMk/>
          <pc:sldMk cId="2150150094" sldId="488"/>
        </pc:sldMkLst>
      </pc:sldChg>
      <pc:sldChg chg="add">
        <pc:chgData name="Lâm Tấn Tài" userId="bb2bdcfb-9f29-4717-a4f5-22e70e3aff21" providerId="ADAL" clId="{DA2EAA80-E65C-4BE4-A51A-56FBE8C5557F}" dt="2020-12-04T13:24:40.769" v="81"/>
        <pc:sldMkLst>
          <pc:docMk/>
          <pc:sldMk cId="1342907598" sldId="489"/>
        </pc:sldMkLst>
      </pc:sldChg>
      <pc:sldChg chg="modSp add mod">
        <pc:chgData name="Lâm Tấn Tài" userId="bb2bdcfb-9f29-4717-a4f5-22e70e3aff21" providerId="ADAL" clId="{DA2EAA80-E65C-4BE4-A51A-56FBE8C5557F}" dt="2020-12-04T13:24:45.574" v="83" actId="27636"/>
        <pc:sldMkLst>
          <pc:docMk/>
          <pc:sldMk cId="2749493483" sldId="490"/>
        </pc:sldMkLst>
        <pc:spChg chg="mod">
          <ac:chgData name="Lâm Tấn Tài" userId="bb2bdcfb-9f29-4717-a4f5-22e70e3aff21" providerId="ADAL" clId="{DA2EAA80-E65C-4BE4-A51A-56FBE8C5557F}" dt="2020-12-04T13:24:45.574" v="83" actId="27636"/>
          <ac:spMkLst>
            <pc:docMk/>
            <pc:sldMk cId="2749493483" sldId="490"/>
            <ac:spMk id="2" creationId="{2A03BA3C-A579-49C6-BAE6-9A18AAEDDBD2}"/>
          </ac:spMkLst>
        </pc:spChg>
      </pc:sldChg>
      <pc:sldChg chg="modSp add mod">
        <pc:chgData name="Lâm Tấn Tài" userId="bb2bdcfb-9f29-4717-a4f5-22e70e3aff21" providerId="ADAL" clId="{DA2EAA80-E65C-4BE4-A51A-56FBE8C5557F}" dt="2020-12-04T13:24:52.473" v="87" actId="27636"/>
        <pc:sldMkLst>
          <pc:docMk/>
          <pc:sldMk cId="1547764852" sldId="491"/>
        </pc:sldMkLst>
        <pc:spChg chg="mod">
          <ac:chgData name="Lâm Tấn Tài" userId="bb2bdcfb-9f29-4717-a4f5-22e70e3aff21" providerId="ADAL" clId="{DA2EAA80-E65C-4BE4-A51A-56FBE8C5557F}" dt="2020-12-04T13:24:52.473" v="87" actId="27636"/>
          <ac:spMkLst>
            <pc:docMk/>
            <pc:sldMk cId="1547764852" sldId="491"/>
            <ac:spMk id="2" creationId="{2A03BA3C-A579-49C6-BAE6-9A18AAEDDBD2}"/>
          </ac:spMkLst>
        </pc:spChg>
      </pc:sldChg>
      <pc:sldChg chg="modSp add mod">
        <pc:chgData name="Lâm Tấn Tài" userId="bb2bdcfb-9f29-4717-a4f5-22e70e3aff21" providerId="ADAL" clId="{DA2EAA80-E65C-4BE4-A51A-56FBE8C5557F}" dt="2020-12-04T13:25:01.038" v="91" actId="1076"/>
        <pc:sldMkLst>
          <pc:docMk/>
          <pc:sldMk cId="523681830" sldId="492"/>
        </pc:sldMkLst>
        <pc:picChg chg="mod">
          <ac:chgData name="Lâm Tấn Tài" userId="bb2bdcfb-9f29-4717-a4f5-22e70e3aff21" providerId="ADAL" clId="{DA2EAA80-E65C-4BE4-A51A-56FBE8C5557F}" dt="2020-12-04T13:25:01.038" v="91" actId="1076"/>
          <ac:picMkLst>
            <pc:docMk/>
            <pc:sldMk cId="523681830" sldId="492"/>
            <ac:picMk id="5" creationId="{923F915E-4543-480F-8156-FC4DE6C9D93A}"/>
          </ac:picMkLst>
        </pc:picChg>
      </pc:sldChg>
      <pc:sldChg chg="addSp delSp modSp new mod ord">
        <pc:chgData name="Lâm Tấn Tài" userId="bb2bdcfb-9f29-4717-a4f5-22e70e3aff21" providerId="ADAL" clId="{DA2EAA80-E65C-4BE4-A51A-56FBE8C5557F}" dt="2020-12-04T13:29:29.535" v="141" actId="14100"/>
        <pc:sldMkLst>
          <pc:docMk/>
          <pc:sldMk cId="2629134283" sldId="493"/>
        </pc:sldMkLst>
        <pc:spChg chg="mod">
          <ac:chgData name="Lâm Tấn Tài" userId="bb2bdcfb-9f29-4717-a4f5-22e70e3aff21" providerId="ADAL" clId="{DA2EAA80-E65C-4BE4-A51A-56FBE8C5557F}" dt="2020-12-04T13:26:27.344" v="135" actId="20577"/>
          <ac:spMkLst>
            <pc:docMk/>
            <pc:sldMk cId="2629134283" sldId="493"/>
            <ac:spMk id="2" creationId="{5D32CCD9-1C52-437B-B8CE-38727D521F07}"/>
          </ac:spMkLst>
        </pc:spChg>
        <pc:spChg chg="del">
          <ac:chgData name="Lâm Tấn Tài" userId="bb2bdcfb-9f29-4717-a4f5-22e70e3aff21" providerId="ADAL" clId="{DA2EAA80-E65C-4BE4-A51A-56FBE8C5557F}" dt="2020-12-04T13:29:20.404" v="136"/>
          <ac:spMkLst>
            <pc:docMk/>
            <pc:sldMk cId="2629134283" sldId="493"/>
            <ac:spMk id="3" creationId="{A5C9AE65-2265-4EE6-8FA9-637A4E1D8F8F}"/>
          </ac:spMkLst>
        </pc:spChg>
        <pc:picChg chg="add mod">
          <ac:chgData name="Lâm Tấn Tài" userId="bb2bdcfb-9f29-4717-a4f5-22e70e3aff21" providerId="ADAL" clId="{DA2EAA80-E65C-4BE4-A51A-56FBE8C5557F}" dt="2020-12-04T13:29:29.535" v="141" actId="14100"/>
          <ac:picMkLst>
            <pc:docMk/>
            <pc:sldMk cId="2629134283" sldId="493"/>
            <ac:picMk id="5" creationId="{51592130-23FF-4A09-A313-0A76200CF8E9}"/>
          </ac:picMkLst>
        </pc:picChg>
      </pc:sldChg>
      <pc:sldChg chg="addSp delSp modSp new mod">
        <pc:chgData name="Lâm Tấn Tài" userId="bb2bdcfb-9f29-4717-a4f5-22e70e3aff21" providerId="ADAL" clId="{DA2EAA80-E65C-4BE4-A51A-56FBE8C5557F}" dt="2020-12-04T13:29:52.621" v="148" actId="14100"/>
        <pc:sldMkLst>
          <pc:docMk/>
          <pc:sldMk cId="3651055975" sldId="494"/>
        </pc:sldMkLst>
        <pc:spChg chg="del">
          <ac:chgData name="Lâm Tấn Tài" userId="bb2bdcfb-9f29-4717-a4f5-22e70e3aff21" providerId="ADAL" clId="{DA2EAA80-E65C-4BE4-A51A-56FBE8C5557F}" dt="2020-12-04T13:29:41.378" v="143"/>
          <ac:spMkLst>
            <pc:docMk/>
            <pc:sldMk cId="3651055975" sldId="494"/>
            <ac:spMk id="3" creationId="{504152CB-5C1E-43CE-886F-2320B5BA89BA}"/>
          </ac:spMkLst>
        </pc:spChg>
        <pc:picChg chg="add mod">
          <ac:chgData name="Lâm Tấn Tài" userId="bb2bdcfb-9f29-4717-a4f5-22e70e3aff21" providerId="ADAL" clId="{DA2EAA80-E65C-4BE4-A51A-56FBE8C5557F}" dt="2020-12-04T13:29:52.621" v="148" actId="14100"/>
          <ac:picMkLst>
            <pc:docMk/>
            <pc:sldMk cId="3651055975" sldId="494"/>
            <ac:picMk id="5" creationId="{5C7A6458-C898-4944-98D8-2DD4C7475BE9}"/>
          </ac:picMkLst>
        </pc:picChg>
      </pc:sldChg>
      <pc:sldChg chg="addSp delSp modSp new mod">
        <pc:chgData name="Lâm Tấn Tài" userId="bb2bdcfb-9f29-4717-a4f5-22e70e3aff21" providerId="ADAL" clId="{DA2EAA80-E65C-4BE4-A51A-56FBE8C5557F}" dt="2020-12-04T13:30:03.777" v="154" actId="14100"/>
        <pc:sldMkLst>
          <pc:docMk/>
          <pc:sldMk cId="2135179211" sldId="495"/>
        </pc:sldMkLst>
        <pc:spChg chg="del">
          <ac:chgData name="Lâm Tấn Tài" userId="bb2bdcfb-9f29-4717-a4f5-22e70e3aff21" providerId="ADAL" clId="{DA2EAA80-E65C-4BE4-A51A-56FBE8C5557F}" dt="2020-12-04T13:30:00.368" v="150"/>
          <ac:spMkLst>
            <pc:docMk/>
            <pc:sldMk cId="2135179211" sldId="495"/>
            <ac:spMk id="3" creationId="{84B0D44E-311D-41B9-9941-644F17BE4FA3}"/>
          </ac:spMkLst>
        </pc:spChg>
        <pc:picChg chg="add mod">
          <ac:chgData name="Lâm Tấn Tài" userId="bb2bdcfb-9f29-4717-a4f5-22e70e3aff21" providerId="ADAL" clId="{DA2EAA80-E65C-4BE4-A51A-56FBE8C5557F}" dt="2020-12-04T13:30:03.777" v="154" actId="14100"/>
          <ac:picMkLst>
            <pc:docMk/>
            <pc:sldMk cId="2135179211" sldId="495"/>
            <ac:picMk id="5" creationId="{9B906FBC-BE93-402D-9760-16423056B154}"/>
          </ac:picMkLst>
        </pc:picChg>
      </pc:sldChg>
      <pc:sldChg chg="addSp delSp modSp new mod">
        <pc:chgData name="Lâm Tấn Tài" userId="bb2bdcfb-9f29-4717-a4f5-22e70e3aff21" providerId="ADAL" clId="{DA2EAA80-E65C-4BE4-A51A-56FBE8C5557F}" dt="2020-12-04T13:30:10.182" v="158" actId="962"/>
        <pc:sldMkLst>
          <pc:docMk/>
          <pc:sldMk cId="3016664242" sldId="496"/>
        </pc:sldMkLst>
        <pc:spChg chg="del">
          <ac:chgData name="Lâm Tấn Tài" userId="bb2bdcfb-9f29-4717-a4f5-22e70e3aff21" providerId="ADAL" clId="{DA2EAA80-E65C-4BE4-A51A-56FBE8C5557F}" dt="2020-12-04T13:30:09.794" v="156"/>
          <ac:spMkLst>
            <pc:docMk/>
            <pc:sldMk cId="3016664242" sldId="496"/>
            <ac:spMk id="3" creationId="{BC0D3E7D-2AAE-4D7B-B938-AD5BCAF759B5}"/>
          </ac:spMkLst>
        </pc:spChg>
        <pc:picChg chg="add mod">
          <ac:chgData name="Lâm Tấn Tài" userId="bb2bdcfb-9f29-4717-a4f5-22e70e3aff21" providerId="ADAL" clId="{DA2EAA80-E65C-4BE4-A51A-56FBE8C5557F}" dt="2020-12-04T13:30:10.182" v="158" actId="962"/>
          <ac:picMkLst>
            <pc:docMk/>
            <pc:sldMk cId="3016664242" sldId="496"/>
            <ac:picMk id="5" creationId="{D87BC6FE-31A9-4883-946B-CE7BA9AE95CE}"/>
          </ac:picMkLst>
        </pc:picChg>
      </pc:sldChg>
    </pc:docChg>
  </pc:docChgLst>
  <pc:docChgLst>
    <pc:chgData name="Lâm Tài" userId="547e496fdd1d96a2" providerId="LiveId" clId="{BA73FCDD-D0C0-4E57-8405-38BA54F2EE46}"/>
    <pc:docChg chg="delSld">
      <pc:chgData name="Lâm Tài" userId="547e496fdd1d96a2" providerId="LiveId" clId="{BA73FCDD-D0C0-4E57-8405-38BA54F2EE46}" dt="2020-12-05T00:50:03.759" v="3" actId="47"/>
      <pc:docMkLst>
        <pc:docMk/>
      </pc:docMkLst>
      <pc:sldChg chg="del">
        <pc:chgData name="Lâm Tài" userId="547e496fdd1d96a2" providerId="LiveId" clId="{BA73FCDD-D0C0-4E57-8405-38BA54F2EE46}" dt="2020-12-05T00:49:55.969" v="2" actId="47"/>
        <pc:sldMkLst>
          <pc:docMk/>
          <pc:sldMk cId="3246450997" sldId="258"/>
        </pc:sldMkLst>
      </pc:sldChg>
      <pc:sldChg chg="del">
        <pc:chgData name="Lâm Tài" userId="547e496fdd1d96a2" providerId="LiveId" clId="{BA73FCDD-D0C0-4E57-8405-38BA54F2EE46}" dt="2020-12-05T00:50:03.759" v="3" actId="47"/>
        <pc:sldMkLst>
          <pc:docMk/>
          <pc:sldMk cId="1332185659" sldId="259"/>
        </pc:sldMkLst>
      </pc:sldChg>
      <pc:sldChg chg="del">
        <pc:chgData name="Lâm Tài" userId="547e496fdd1d96a2" providerId="LiveId" clId="{BA73FCDD-D0C0-4E57-8405-38BA54F2EE46}" dt="2020-12-05T00:49:54.457" v="0" actId="47"/>
        <pc:sldMkLst>
          <pc:docMk/>
          <pc:sldMk cId="2332672596" sldId="261"/>
        </pc:sldMkLst>
      </pc:sldChg>
      <pc:sldChg chg="del">
        <pc:chgData name="Lâm Tài" userId="547e496fdd1d96a2" providerId="LiveId" clId="{BA73FCDD-D0C0-4E57-8405-38BA54F2EE46}" dt="2020-12-05T00:49:55.022" v="1" actId="47"/>
        <pc:sldMkLst>
          <pc:docMk/>
          <pc:sldMk cId="3005017798" sldId="262"/>
        </pc:sldMkLst>
      </pc:sldChg>
    </pc:docChg>
  </pc:docChgLst>
  <pc:docChgLst>
    <pc:chgData name="Lâm Tấn Tài" userId="bb2bdcfb-9f29-4717-a4f5-22e70e3aff21" providerId="ADAL" clId="{C0F51FE8-F893-445F-BF4F-D8CF81F48FED}"/>
    <pc:docChg chg="custSel addSld modSld">
      <pc:chgData name="Lâm Tấn Tài" userId="bb2bdcfb-9f29-4717-a4f5-22e70e3aff21" providerId="ADAL" clId="{C0F51FE8-F893-445F-BF4F-D8CF81F48FED}" dt="2020-12-04T13:08:00.716" v="19"/>
      <pc:docMkLst>
        <pc:docMk/>
      </pc:docMkLst>
      <pc:sldChg chg="modSp add mod">
        <pc:chgData name="Lâm Tấn Tài" userId="bb2bdcfb-9f29-4717-a4f5-22e70e3aff21" providerId="ADAL" clId="{C0F51FE8-F893-445F-BF4F-D8CF81F48FED}" dt="2020-12-04T13:04:03.055" v="1" actId="27636"/>
        <pc:sldMkLst>
          <pc:docMk/>
          <pc:sldMk cId="102776441" sldId="257"/>
        </pc:sldMkLst>
        <pc:spChg chg="mod">
          <ac:chgData name="Lâm Tấn Tài" userId="bb2bdcfb-9f29-4717-a4f5-22e70e3aff21" providerId="ADAL" clId="{C0F51FE8-F893-445F-BF4F-D8CF81F48FED}" dt="2020-12-04T13:04:03.055" v="1" actId="27636"/>
          <ac:spMkLst>
            <pc:docMk/>
            <pc:sldMk cId="102776441" sldId="257"/>
            <ac:spMk id="2" creationId="{959277E9-75DC-4631-8E71-24F191A70146}"/>
          </ac:spMkLst>
        </pc:spChg>
      </pc:sldChg>
      <pc:sldChg chg="add">
        <pc:chgData name="Lâm Tấn Tài" userId="bb2bdcfb-9f29-4717-a4f5-22e70e3aff21" providerId="ADAL" clId="{C0F51FE8-F893-445F-BF4F-D8CF81F48FED}" dt="2020-12-04T13:04:28.974" v="2"/>
        <pc:sldMkLst>
          <pc:docMk/>
          <pc:sldMk cId="3178207480" sldId="420"/>
        </pc:sldMkLst>
      </pc:sldChg>
      <pc:sldChg chg="add">
        <pc:chgData name="Lâm Tấn Tài" userId="bb2bdcfb-9f29-4717-a4f5-22e70e3aff21" providerId="ADAL" clId="{C0F51FE8-F893-445F-BF4F-D8CF81F48FED}" dt="2020-12-04T13:04:37.524" v="3"/>
        <pc:sldMkLst>
          <pc:docMk/>
          <pc:sldMk cId="157161220" sldId="421"/>
        </pc:sldMkLst>
      </pc:sldChg>
      <pc:sldChg chg="add">
        <pc:chgData name="Lâm Tấn Tài" userId="bb2bdcfb-9f29-4717-a4f5-22e70e3aff21" providerId="ADAL" clId="{C0F51FE8-F893-445F-BF4F-D8CF81F48FED}" dt="2020-12-04T13:04:43.273" v="4"/>
        <pc:sldMkLst>
          <pc:docMk/>
          <pc:sldMk cId="2666379500" sldId="422"/>
        </pc:sldMkLst>
      </pc:sldChg>
      <pc:sldChg chg="add">
        <pc:chgData name="Lâm Tấn Tài" userId="bb2bdcfb-9f29-4717-a4f5-22e70e3aff21" providerId="ADAL" clId="{C0F51FE8-F893-445F-BF4F-D8CF81F48FED}" dt="2020-12-04T13:05:05.258" v="5"/>
        <pc:sldMkLst>
          <pc:docMk/>
          <pc:sldMk cId="1267077358" sldId="423"/>
        </pc:sldMkLst>
      </pc:sldChg>
      <pc:sldChg chg="add">
        <pc:chgData name="Lâm Tấn Tài" userId="bb2bdcfb-9f29-4717-a4f5-22e70e3aff21" providerId="ADAL" clId="{C0F51FE8-F893-445F-BF4F-D8CF81F48FED}" dt="2020-12-04T13:05:56.504" v="6"/>
        <pc:sldMkLst>
          <pc:docMk/>
          <pc:sldMk cId="3883938406" sldId="424"/>
        </pc:sldMkLst>
      </pc:sldChg>
      <pc:sldChg chg="add">
        <pc:chgData name="Lâm Tấn Tài" userId="bb2bdcfb-9f29-4717-a4f5-22e70e3aff21" providerId="ADAL" clId="{C0F51FE8-F893-445F-BF4F-D8CF81F48FED}" dt="2020-12-04T13:06:21.897" v="7"/>
        <pc:sldMkLst>
          <pc:docMk/>
          <pc:sldMk cId="4157241439" sldId="425"/>
        </pc:sldMkLst>
      </pc:sldChg>
      <pc:sldChg chg="add">
        <pc:chgData name="Lâm Tấn Tài" userId="bb2bdcfb-9f29-4717-a4f5-22e70e3aff21" providerId="ADAL" clId="{C0F51FE8-F893-445F-BF4F-D8CF81F48FED}" dt="2020-12-04T13:06:27.487" v="8"/>
        <pc:sldMkLst>
          <pc:docMk/>
          <pc:sldMk cId="383902654" sldId="426"/>
        </pc:sldMkLst>
      </pc:sldChg>
      <pc:sldChg chg="add">
        <pc:chgData name="Lâm Tấn Tài" userId="bb2bdcfb-9f29-4717-a4f5-22e70e3aff21" providerId="ADAL" clId="{C0F51FE8-F893-445F-BF4F-D8CF81F48FED}" dt="2020-12-04T13:06:32.115" v="9"/>
        <pc:sldMkLst>
          <pc:docMk/>
          <pc:sldMk cId="3468822549" sldId="427"/>
        </pc:sldMkLst>
      </pc:sldChg>
      <pc:sldChg chg="add">
        <pc:chgData name="Lâm Tấn Tài" userId="bb2bdcfb-9f29-4717-a4f5-22e70e3aff21" providerId="ADAL" clId="{C0F51FE8-F893-445F-BF4F-D8CF81F48FED}" dt="2020-12-04T13:06:43.239" v="10"/>
        <pc:sldMkLst>
          <pc:docMk/>
          <pc:sldMk cId="1003313343" sldId="428"/>
        </pc:sldMkLst>
      </pc:sldChg>
      <pc:sldChg chg="add">
        <pc:chgData name="Lâm Tấn Tài" userId="bb2bdcfb-9f29-4717-a4f5-22e70e3aff21" providerId="ADAL" clId="{C0F51FE8-F893-445F-BF4F-D8CF81F48FED}" dt="2020-12-04T13:06:51.829" v="11"/>
        <pc:sldMkLst>
          <pc:docMk/>
          <pc:sldMk cId="4220186796" sldId="429"/>
        </pc:sldMkLst>
      </pc:sldChg>
      <pc:sldChg chg="add">
        <pc:chgData name="Lâm Tấn Tài" userId="bb2bdcfb-9f29-4717-a4f5-22e70e3aff21" providerId="ADAL" clId="{C0F51FE8-F893-445F-BF4F-D8CF81F48FED}" dt="2020-12-04T13:06:57.165" v="12"/>
        <pc:sldMkLst>
          <pc:docMk/>
          <pc:sldMk cId="69423634" sldId="430"/>
        </pc:sldMkLst>
      </pc:sldChg>
      <pc:sldChg chg="add">
        <pc:chgData name="Lâm Tấn Tài" userId="bb2bdcfb-9f29-4717-a4f5-22e70e3aff21" providerId="ADAL" clId="{C0F51FE8-F893-445F-BF4F-D8CF81F48FED}" dt="2020-12-04T13:07:00.603" v="13"/>
        <pc:sldMkLst>
          <pc:docMk/>
          <pc:sldMk cId="3784424473" sldId="431"/>
        </pc:sldMkLst>
      </pc:sldChg>
      <pc:sldChg chg="add">
        <pc:chgData name="Lâm Tấn Tài" userId="bb2bdcfb-9f29-4717-a4f5-22e70e3aff21" providerId="ADAL" clId="{C0F51FE8-F893-445F-BF4F-D8CF81F48FED}" dt="2020-12-04T13:07:08.140" v="14"/>
        <pc:sldMkLst>
          <pc:docMk/>
          <pc:sldMk cId="2086598630" sldId="432"/>
        </pc:sldMkLst>
      </pc:sldChg>
      <pc:sldChg chg="add">
        <pc:chgData name="Lâm Tấn Tài" userId="bb2bdcfb-9f29-4717-a4f5-22e70e3aff21" providerId="ADAL" clId="{C0F51FE8-F893-445F-BF4F-D8CF81F48FED}" dt="2020-12-04T13:07:12.677" v="15"/>
        <pc:sldMkLst>
          <pc:docMk/>
          <pc:sldMk cId="576952983" sldId="433"/>
        </pc:sldMkLst>
      </pc:sldChg>
      <pc:sldChg chg="add">
        <pc:chgData name="Lâm Tấn Tài" userId="bb2bdcfb-9f29-4717-a4f5-22e70e3aff21" providerId="ADAL" clId="{C0F51FE8-F893-445F-BF4F-D8CF81F48FED}" dt="2020-12-04T13:07:15.813" v="16"/>
        <pc:sldMkLst>
          <pc:docMk/>
          <pc:sldMk cId="3775190875" sldId="434"/>
        </pc:sldMkLst>
      </pc:sldChg>
      <pc:sldChg chg="add">
        <pc:chgData name="Lâm Tấn Tài" userId="bb2bdcfb-9f29-4717-a4f5-22e70e3aff21" providerId="ADAL" clId="{C0F51FE8-F893-445F-BF4F-D8CF81F48FED}" dt="2020-12-04T13:07:30.702" v="17"/>
        <pc:sldMkLst>
          <pc:docMk/>
          <pc:sldMk cId="1578273229" sldId="435"/>
        </pc:sldMkLst>
      </pc:sldChg>
      <pc:sldChg chg="add">
        <pc:chgData name="Lâm Tấn Tài" userId="bb2bdcfb-9f29-4717-a4f5-22e70e3aff21" providerId="ADAL" clId="{C0F51FE8-F893-445F-BF4F-D8CF81F48FED}" dt="2020-12-04T13:07:43.820" v="18"/>
        <pc:sldMkLst>
          <pc:docMk/>
          <pc:sldMk cId="2440559874" sldId="436"/>
        </pc:sldMkLst>
      </pc:sldChg>
      <pc:sldChg chg="add">
        <pc:chgData name="Lâm Tấn Tài" userId="bb2bdcfb-9f29-4717-a4f5-22e70e3aff21" providerId="ADAL" clId="{C0F51FE8-F893-445F-BF4F-D8CF81F48FED}" dt="2020-12-04T13:08:00.716" v="19"/>
        <pc:sldMkLst>
          <pc:docMk/>
          <pc:sldMk cId="42457715" sldId="43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1B80BAA-DF5A-41C6-9878-AAB87EAB67F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4C970DC-D7F4-46F7-8810-03B9EA570CC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95536" y="1988840"/>
            <a:ext cx="8208912" cy="4464348"/>
          </a:xfrm>
        </p:spPr>
        <p:txBody>
          <a:bodyPr>
            <a:normAutofit fontScale="70000" lnSpcReduction="20000"/>
          </a:bodyPr>
          <a:lstStyle/>
          <a:p>
            <a:pPr marL="0" indent="0" algn="ctr" fontAlgn="base">
              <a:buNone/>
            </a:pPr>
            <a:r>
              <a:rPr lang="vi-VN" sz="4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TÊN ĐỀ TÀI: XÂY DỰNG WEBSITE ĐẶT VÉ XEM PHIM</a:t>
            </a:r>
            <a:r>
              <a:rPr lang="vi-VN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fontAlgn="base"/>
            <a:r>
              <a:rPr lang="vi-V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endParaRPr lang="vi-V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vi-VN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Giang Thế Phong-3118410328 (Nhóm trưởng) </a:t>
            </a:r>
          </a:p>
          <a:p>
            <a:pPr fontAlgn="base"/>
            <a:r>
              <a:rPr lang="vi-VN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Lâm Tấn Tài-3118410377 </a:t>
            </a:r>
          </a:p>
          <a:p>
            <a:pPr fontAlgn="base"/>
            <a:r>
              <a:rPr lang="vi-VN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Nguyễn Thế Phong-3118410330 </a:t>
            </a:r>
          </a:p>
          <a:p>
            <a:pPr fontAlgn="base"/>
            <a:r>
              <a:rPr lang="vi-VN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Lâm Tấn Phát-3118410322 </a:t>
            </a:r>
          </a:p>
          <a:p>
            <a:pPr fontAlgn="base"/>
            <a:r>
              <a:rPr lang="vi-VN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Nguyễn Trương Hùng Lâm-3118410219 </a:t>
            </a:r>
          </a:p>
          <a:p>
            <a:pPr fontAlgn="base"/>
            <a:r>
              <a:rPr lang="vi-VN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Nguyễn Lê Quang-3118410346 </a:t>
            </a:r>
          </a:p>
          <a:p>
            <a:pPr fontAlgn="base"/>
            <a:r>
              <a:rPr lang="vi-VN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Trần Trọng Ninh-3118410319 </a:t>
            </a:r>
          </a:p>
          <a:p>
            <a:pPr fontAlgn="base"/>
            <a:r>
              <a:rPr lang="vi-VN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Nguyễn Ngọc Quỳnh Như - 3118410318 </a:t>
            </a:r>
            <a:endParaRPr lang="en-US" sz="2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endParaRPr lang="en-US" sz="2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vi-VN" sz="2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Giáo viên hướng dẫn: Nguyễn Thành Huy</a:t>
            </a:r>
            <a:r>
              <a:rPr lang="vi-VN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11560" y="764704"/>
            <a:ext cx="8062912" cy="1296988"/>
          </a:xfrm>
        </p:spPr>
        <p:txBody>
          <a:bodyPr>
            <a:normAutofit/>
          </a:bodyPr>
          <a:lstStyle/>
          <a:p>
            <a:pPr algn="ctr"/>
            <a:r>
              <a:rPr lang="vi-VN" b="1" dirty="0">
                <a:latin typeface="Times New Roman" pitchFamily="18" charset="0"/>
                <a:cs typeface="Times New Roman" pitchFamily="18" charset="0"/>
              </a:rPr>
              <a:t>ĐỒ ÁN CÔNG NGHỆ PHẦN MỀM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5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4" y="315714"/>
            <a:ext cx="8434032" cy="654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05290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EF2E-2CA0-42C4-BA7E-5ECB3618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3033252-AF62-429E-8841-F016518F1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689654"/>
            <a:ext cx="7886700" cy="2337134"/>
          </a:xfrm>
        </p:spPr>
      </p:pic>
    </p:spTree>
    <p:extLst>
      <p:ext uri="{BB962C8B-B14F-4D97-AF65-F5344CB8AC3E}">
        <p14:creationId xmlns:p14="http://schemas.microsoft.com/office/powerpoint/2010/main" val="38839384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9940-F822-4EAF-983E-388617E7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phim</a:t>
            </a:r>
          </a:p>
        </p:txBody>
      </p:sp>
      <p:pic>
        <p:nvPicPr>
          <p:cNvPr id="4" name="Content Placeholder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2D15AB6-622D-40F7-BD7E-0F22BA0BFB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45" y="2238500"/>
            <a:ext cx="642631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414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E07D-404C-4F21-B6A9-E0ED9FBA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C9E0802-A8D3-45A3-A318-5B56ABAA9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41" y="1524000"/>
            <a:ext cx="7650699" cy="4350418"/>
          </a:xfrm>
        </p:spPr>
      </p:pic>
    </p:spTree>
    <p:extLst>
      <p:ext uri="{BB962C8B-B14F-4D97-AF65-F5344CB8AC3E}">
        <p14:creationId xmlns:p14="http://schemas.microsoft.com/office/powerpoint/2010/main" val="3839026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FB92-0504-46B5-9332-86949F3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E6000AD-0877-45B6-A6AA-6FF7A9B2D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630999"/>
            <a:ext cx="7886700" cy="2454443"/>
          </a:xfrm>
        </p:spPr>
      </p:pic>
    </p:spTree>
    <p:extLst>
      <p:ext uri="{BB962C8B-B14F-4D97-AF65-F5344CB8AC3E}">
        <p14:creationId xmlns:p14="http://schemas.microsoft.com/office/powerpoint/2010/main" val="34688225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A5FB-BACC-4FCE-8423-D49541FF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3.Chức </a:t>
            </a:r>
            <a:r>
              <a:rPr lang="en-US" dirty="0" err="1"/>
              <a:t>năng</a:t>
            </a:r>
            <a:r>
              <a:rPr lang="en-US" dirty="0"/>
              <a:t> sửa phim</a:t>
            </a:r>
          </a:p>
        </p:txBody>
      </p:sp>
      <p:pic>
        <p:nvPicPr>
          <p:cNvPr id="4" name="Content Placeholder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B99FD9C-BA7E-4D08-BC06-1E8E7067B8B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68" y="2226469"/>
            <a:ext cx="6435464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33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1950A3C-A023-40A7-8BEF-C2B97F95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0" y="1628801"/>
            <a:ext cx="8309619" cy="4695799"/>
          </a:xfrm>
        </p:spPr>
      </p:pic>
    </p:spTree>
    <p:extLst>
      <p:ext uri="{BB962C8B-B14F-4D97-AF65-F5344CB8AC3E}">
        <p14:creationId xmlns:p14="http://schemas.microsoft.com/office/powerpoint/2010/main" val="4220186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B4E397B-45DA-43A3-9029-67C5058E1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93548"/>
            <a:ext cx="7886700" cy="2929346"/>
          </a:xfrm>
        </p:spPr>
      </p:pic>
    </p:spTree>
    <p:extLst>
      <p:ext uri="{BB962C8B-B14F-4D97-AF65-F5344CB8AC3E}">
        <p14:creationId xmlns:p14="http://schemas.microsoft.com/office/powerpoint/2010/main" val="694236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0792-BA1B-411A-912A-DD773108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kiếm phim</a:t>
            </a:r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F97D535C-3ACA-40AA-B14A-F33137FF03E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75" y="2226469"/>
            <a:ext cx="6426451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244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6128-D528-4702-9FD5-C3E0DBCA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kiếm phim</a:t>
            </a:r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EB600EE4-9825-4CB5-8E7A-5327B031F8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41" y="2226469"/>
            <a:ext cx="643991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986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CA4DE-BFD6-4CD0-8172-AC027801E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1" y="1844824"/>
            <a:ext cx="7694337" cy="3888432"/>
          </a:xfrm>
        </p:spPr>
      </p:pic>
    </p:spTree>
    <p:extLst>
      <p:ext uri="{BB962C8B-B14F-4D97-AF65-F5344CB8AC3E}">
        <p14:creationId xmlns:p14="http://schemas.microsoft.com/office/powerpoint/2010/main" val="57695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Bảng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hoàn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thiện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Các công cụ được sử dụng và thử nghiệm để hỗ trợ phát triển đồ án:</a:t>
            </a:r>
          </a:p>
          <a:p>
            <a:pPr marL="0" indent="0">
              <a:buNone/>
            </a:pP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Microsoft Project: thiết lập mô tả chi tiết công việc cần thực hiện và thời gian yêu cầu dành cho công việc</a:t>
            </a:r>
          </a:p>
          <a:p>
            <a:pPr marL="0" indent="0">
              <a:buNone/>
            </a:pP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Github: lưu trữ các file của đồ án và quản lí phiên bản, quản lí xung đột code</a:t>
            </a:r>
          </a:p>
          <a:p>
            <a:pPr marL="0" indent="0">
              <a:buNone/>
            </a:pP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Trello: phân chia nhiệm vụ và theo dõi tiến độ làm việc</a:t>
            </a:r>
          </a:p>
          <a:p>
            <a:pPr marL="0" indent="0">
              <a:buNone/>
            </a:pP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Microsoft Sharepoint, Microsoft Onedrive, Microsoft Office 365: đồng bộ và lưu trữ các file làm việc chung của nhóm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" y="908720"/>
            <a:ext cx="7992888" cy="223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6206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531D45C-5DFB-47E7-9F0C-ADA8DC59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47628"/>
            <a:ext cx="7886700" cy="2821185"/>
          </a:xfrm>
        </p:spPr>
      </p:pic>
    </p:spTree>
    <p:extLst>
      <p:ext uri="{BB962C8B-B14F-4D97-AF65-F5344CB8AC3E}">
        <p14:creationId xmlns:p14="http://schemas.microsoft.com/office/powerpoint/2010/main" val="37751908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1699-C064-43C9-B79D-DD37BC02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II.Quản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91FE9-2DC7-4AE1-BB28-29736F177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A.Giao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5D91B2B-C870-43D3-A545-5200B18F68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35" y="2736256"/>
            <a:ext cx="5878931" cy="326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732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8A05-8D02-4448-B2A7-0C812A96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B.Danh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50423E6-260E-473F-86D4-1E9FD13B9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7" y="2226469"/>
            <a:ext cx="7395587" cy="3263504"/>
          </a:xfrm>
        </p:spPr>
      </p:pic>
    </p:spTree>
    <p:extLst>
      <p:ext uri="{BB962C8B-B14F-4D97-AF65-F5344CB8AC3E}">
        <p14:creationId xmlns:p14="http://schemas.microsoft.com/office/powerpoint/2010/main" val="24405598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664B-8860-4769-A376-DCD0A304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411AA7D-0E0A-4493-A144-7E8AB68424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53" y="2185547"/>
            <a:ext cx="6319694" cy="35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7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5832380-8B05-4A8E-B96D-D58E638F6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2" y="1524000"/>
            <a:ext cx="8261935" cy="4929336"/>
          </a:xfrm>
        </p:spPr>
      </p:pic>
    </p:spTree>
    <p:extLst>
      <p:ext uri="{BB962C8B-B14F-4D97-AF65-F5344CB8AC3E}">
        <p14:creationId xmlns:p14="http://schemas.microsoft.com/office/powerpoint/2010/main" val="13471247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A78BAFE-6D88-4749-9DE8-EE87E37AF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51282"/>
            <a:ext cx="7886700" cy="2613878"/>
          </a:xfrm>
        </p:spPr>
      </p:pic>
    </p:spTree>
    <p:extLst>
      <p:ext uri="{BB962C8B-B14F-4D97-AF65-F5344CB8AC3E}">
        <p14:creationId xmlns:p14="http://schemas.microsoft.com/office/powerpoint/2010/main" val="13531197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5725-F896-449F-BC09-C7AC7E9F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46C3A5DB-5465-4AB7-94F9-1A3E90D72D7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90" y="2185547"/>
            <a:ext cx="7282220" cy="35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954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5725-F896-449F-BC09-C7AC7E9F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46C3A5DB-5465-4AB7-94F9-1A3E90D72D7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90" y="2185547"/>
            <a:ext cx="7282220" cy="35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079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BD5B8BF-1971-4C26-8212-C9B6434BA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7" y="1524000"/>
            <a:ext cx="7741186" cy="5001344"/>
          </a:xfrm>
        </p:spPr>
      </p:pic>
    </p:spTree>
    <p:extLst>
      <p:ext uri="{BB962C8B-B14F-4D97-AF65-F5344CB8AC3E}">
        <p14:creationId xmlns:p14="http://schemas.microsoft.com/office/powerpoint/2010/main" val="28267662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2B0DA-97E3-47E5-B240-66362ADF1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43796"/>
            <a:ext cx="7886700" cy="2228849"/>
          </a:xfrm>
        </p:spPr>
      </p:pic>
    </p:spTree>
    <p:extLst>
      <p:ext uri="{BB962C8B-B14F-4D97-AF65-F5344CB8AC3E}">
        <p14:creationId xmlns:p14="http://schemas.microsoft.com/office/powerpoint/2010/main" val="333224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7AB2B-A75A-49F7-8059-3D23DB76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000328"/>
          </a:xfrm>
        </p:spPr>
        <p:txBody>
          <a:bodyPr/>
          <a:lstStyle/>
          <a:p>
            <a:pPr marL="0" indent="0">
              <a:buNone/>
            </a:pPr>
            <a:r>
              <a:rPr lang="vi-VN" sz="2300" dirty="0">
                <a:latin typeface="Times New Roman" pitchFamily="18" charset="0"/>
                <a:cs typeface="Times New Roman" pitchFamily="18" charset="0"/>
              </a:rPr>
              <a:t>3. Danh sách Biểu mẫu, Quy định, Bảng yêu cầu - Bảng trách nhiệm cho toàn chức năng</a:t>
            </a:r>
            <a:endParaRPr lang="en-US" sz="23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3000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latin typeface="Times New Roman" pitchFamily="18" charset="0"/>
                <a:cs typeface="Times New Roman" pitchFamily="18" charset="0"/>
              </a:rPr>
              <a:t>phim</a:t>
            </a:r>
            <a:endParaRPr lang="en-US" sz="30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nghiệp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mẫu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0E690E-D70F-46B6-90BF-20EA27500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644265"/>
              </p:ext>
            </p:extLst>
          </p:nvPr>
        </p:nvGraphicFramePr>
        <p:xfrm>
          <a:off x="971600" y="2348880"/>
          <a:ext cx="7632848" cy="17569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0669">
                  <a:extLst>
                    <a:ext uri="{9D8B030D-6E8A-4147-A177-3AD203B41FA5}">
                      <a16:colId xmlns:a16="http://schemas.microsoft.com/office/drawing/2014/main" val="367993213"/>
                    </a:ext>
                  </a:extLst>
                </a:gridCol>
                <a:gridCol w="3242947">
                  <a:extLst>
                    <a:ext uri="{9D8B030D-6E8A-4147-A177-3AD203B41FA5}">
                      <a16:colId xmlns:a16="http://schemas.microsoft.com/office/drawing/2014/main" val="1116881880"/>
                    </a:ext>
                  </a:extLst>
                </a:gridCol>
                <a:gridCol w="1970880">
                  <a:extLst>
                    <a:ext uri="{9D8B030D-6E8A-4147-A177-3AD203B41FA5}">
                      <a16:colId xmlns:a16="http://schemas.microsoft.com/office/drawing/2014/main" val="487561756"/>
                    </a:ext>
                  </a:extLst>
                </a:gridCol>
                <a:gridCol w="1968352">
                  <a:extLst>
                    <a:ext uri="{9D8B030D-6E8A-4147-A177-3AD203B41FA5}">
                      <a16:colId xmlns:a16="http://schemas.microsoft.com/office/drawing/2014/main" val="1516246055"/>
                    </a:ext>
                  </a:extLst>
                </a:gridCol>
              </a:tblGrid>
              <a:tr h="3456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STT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Tên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yêu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cầu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Biểu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mẫu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Ghi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chú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30075620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Thêm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phim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BM1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108275848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Cập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nhật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phim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BM1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62161332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Xóa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phim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03986924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Tìm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kiếm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45371218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0E690E-D70F-46B6-90BF-20EA27500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959445"/>
              </p:ext>
            </p:extLst>
          </p:nvPr>
        </p:nvGraphicFramePr>
        <p:xfrm>
          <a:off x="1043608" y="4797152"/>
          <a:ext cx="7518501" cy="14987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518501">
                  <a:extLst>
                    <a:ext uri="{9D8B030D-6E8A-4147-A177-3AD203B41FA5}">
                      <a16:colId xmlns:a16="http://schemas.microsoft.com/office/drawing/2014/main" val="367993213"/>
                    </a:ext>
                  </a:extLst>
                </a:gridCol>
              </a:tblGrid>
              <a:tr h="3456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phim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30075620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pPr marL="285750" marR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phim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Auto                                       -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Đạo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diễn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                                          - 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Nhà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285750" marR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phim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                                              -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Năm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                                   -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285750" marR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                                           -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Nội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dung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phim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                                 - Link trailer:</a:t>
                      </a:r>
                    </a:p>
                    <a:p>
                      <a:pPr marL="285750" marR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Thể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loại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                                                -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Diễn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                                          -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áp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phích</a:t>
                      </a:r>
                      <a:r>
                        <a:rPr lang="en-US" sz="1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6530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2940-28BA-43A0-8E85-31AA2704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3.Chức </a:t>
            </a:r>
            <a:r>
              <a:rPr lang="en-US" dirty="0" err="1"/>
              <a:t>năng</a:t>
            </a:r>
            <a:r>
              <a:rPr lang="en-US" dirty="0"/>
              <a:t> sửa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 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3BF57935-1C90-45E2-A497-68C78ACF8F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85" y="1898347"/>
            <a:ext cx="7040030" cy="382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723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10A7D-7C37-4126-893B-42E64EDFF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80457"/>
            <a:ext cx="6974330" cy="5188903"/>
          </a:xfrm>
        </p:spPr>
      </p:pic>
    </p:spTree>
    <p:extLst>
      <p:ext uri="{BB962C8B-B14F-4D97-AF65-F5344CB8AC3E}">
        <p14:creationId xmlns:p14="http://schemas.microsoft.com/office/powerpoint/2010/main" val="29969848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3D28E9-3D70-4C79-88C8-EC332E06F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71868"/>
            <a:ext cx="7886700" cy="3172706"/>
          </a:xfrm>
        </p:spPr>
      </p:pic>
    </p:spTree>
    <p:extLst>
      <p:ext uri="{BB962C8B-B14F-4D97-AF65-F5344CB8AC3E}">
        <p14:creationId xmlns:p14="http://schemas.microsoft.com/office/powerpoint/2010/main" val="9050477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9849-51E2-4F84-BE21-54E69ABF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kiếm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83B0068C-9AE5-4F87-9573-4E99C18848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80" y="2125267"/>
            <a:ext cx="5883441" cy="1860194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18B7C8-9489-4410-B7DA-1BB60D71C6E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80" y="4049536"/>
            <a:ext cx="5883441" cy="186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5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AC3D36A-E3AC-4CCF-9AFA-2300588E8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90" y="2226469"/>
            <a:ext cx="7492021" cy="3263504"/>
          </a:xfrm>
        </p:spPr>
      </p:pic>
    </p:spTree>
    <p:extLst>
      <p:ext uri="{BB962C8B-B14F-4D97-AF65-F5344CB8AC3E}">
        <p14:creationId xmlns:p14="http://schemas.microsoft.com/office/powerpoint/2010/main" val="23475988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44C9252-D0BE-4379-BBAB-128CDEB14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24" y="2929486"/>
            <a:ext cx="7344152" cy="1857470"/>
          </a:xfrm>
        </p:spPr>
      </p:pic>
    </p:spTree>
    <p:extLst>
      <p:ext uri="{BB962C8B-B14F-4D97-AF65-F5344CB8AC3E}">
        <p14:creationId xmlns:p14="http://schemas.microsoft.com/office/powerpoint/2010/main" val="31519243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318A-7D49-4ECA-AF83-29C2659E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III.Quản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đặt </a:t>
            </a:r>
            <a:r>
              <a:rPr lang="en-US" dirty="0" err="1"/>
              <a:t>vé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2965E-1E18-4CF2-B95A-84E3B3221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A.Giao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đặt </a:t>
            </a:r>
            <a:r>
              <a:rPr lang="en-US" dirty="0" err="1"/>
              <a:t>vé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3DA7E-BF4D-4C8B-AAC7-30366FB0E5B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8" y="2624137"/>
            <a:ext cx="5525504" cy="3263504"/>
          </a:xfrm>
          <a:prstGeom prst="rect">
            <a:avLst/>
          </a:prstGeom>
          <a:ln w="63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8436465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FC17-E2CA-41FC-8D80-4076F037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B.Danh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7C2158B9-4972-455A-B186-EE9D0F3ED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2" y="1772816"/>
            <a:ext cx="7585515" cy="4313503"/>
          </a:xfrm>
        </p:spPr>
      </p:pic>
    </p:spTree>
    <p:extLst>
      <p:ext uri="{BB962C8B-B14F-4D97-AF65-F5344CB8AC3E}">
        <p14:creationId xmlns:p14="http://schemas.microsoft.com/office/powerpoint/2010/main" val="31351814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33A0-87F6-40D6-9E4E-F6478006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1.Vé đã đặt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ABFBBC-F237-40E3-BD15-438EA32AB7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63" y="2226469"/>
            <a:ext cx="6799875" cy="3263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2354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8A10759-D5DD-4C37-8D67-4B030B540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1" y="1700808"/>
            <a:ext cx="8820978" cy="4536504"/>
          </a:xfrm>
        </p:spPr>
      </p:pic>
    </p:spTree>
    <p:extLst>
      <p:ext uri="{BB962C8B-B14F-4D97-AF65-F5344CB8AC3E}">
        <p14:creationId xmlns:p14="http://schemas.microsoft.com/office/powerpoint/2010/main" val="332327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ABC61-F54C-49B2-AE4A-64D6A86D9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2832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2: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thống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tả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cầu</a:t>
            </a:r>
            <a:endParaRPr lang="en-US" sz="2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vi-V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Sau khi tìm hiểu và khảo sát thực tế tại các rạp chiếu phim, chúng tôi đã xác định các tác nhân sử dụng website như sau: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28650" marR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vi-V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Admin: Người quản lý hệ thống.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28650" marR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vi-V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Nhân viên bán vé: Người sử dụng website để bán vé xem phim cho khách hàng.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28650" marR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vi-V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Khách xem: Khách chỉ xem website mà không đăng ký thành viên tại website.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28650" marR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</a:pPr>
            <a:r>
              <a:rPr lang="vi-V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Thành viên: Khách xem online và thực hiện đăng ký thành viên tại website thì trở thành thành viên.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321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B7BB325F-C064-4D96-9639-1207B72E5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8" y="2226469"/>
            <a:ext cx="7717744" cy="3263504"/>
          </a:xfrm>
        </p:spPr>
      </p:pic>
    </p:spTree>
    <p:extLst>
      <p:ext uri="{BB962C8B-B14F-4D97-AF65-F5344CB8AC3E}">
        <p14:creationId xmlns:p14="http://schemas.microsoft.com/office/powerpoint/2010/main" val="5737664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687B-4E30-49C3-A8DE-75A56F17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2.Vé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trống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A32E83-69A3-4BE1-935D-6396924E05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55" y="2226469"/>
            <a:ext cx="6457291" cy="3263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7676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7DAD209B-B00E-4624-A5BE-1373B5922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36" y="1540024"/>
            <a:ext cx="8267928" cy="4824536"/>
          </a:xfrm>
        </p:spPr>
      </p:pic>
    </p:spTree>
    <p:extLst>
      <p:ext uri="{BB962C8B-B14F-4D97-AF65-F5344CB8AC3E}">
        <p14:creationId xmlns:p14="http://schemas.microsoft.com/office/powerpoint/2010/main" val="8405354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E585F58-EA81-4EB8-8B2B-844BC94E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47628"/>
            <a:ext cx="7886700" cy="2821185"/>
          </a:xfrm>
        </p:spPr>
      </p:pic>
    </p:spTree>
    <p:extLst>
      <p:ext uri="{BB962C8B-B14F-4D97-AF65-F5344CB8AC3E}">
        <p14:creationId xmlns:p14="http://schemas.microsoft.com/office/powerpoint/2010/main" val="3583869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6D49-0F65-40FE-B94E-760143C3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3.Thay đổi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A551-05E7-46C5-9D5D-CA17B6868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2DAF0F-9925-4C26-9211-A86F6974EF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53" y="2614549"/>
            <a:ext cx="6665495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673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B919-A171-439B-9B5A-216F68AA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IV.Quản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6EA0E-CA33-4B2D-9C6C-526E09A3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A.Giao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hang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AA5EB-F917-419F-B04F-6A55BD65FCC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33" y="2737246"/>
            <a:ext cx="5994734" cy="326350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059868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58A3-15C3-4993-8341-E6F41AF7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B.Danh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DCF435FB-3104-40D1-ACD3-4DA552E9A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32" y="2226469"/>
            <a:ext cx="6998936" cy="3263504"/>
          </a:xfrm>
        </p:spPr>
      </p:pic>
    </p:spTree>
    <p:extLst>
      <p:ext uri="{BB962C8B-B14F-4D97-AF65-F5344CB8AC3E}">
        <p14:creationId xmlns:p14="http://schemas.microsoft.com/office/powerpoint/2010/main" val="20759302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3027-1868-4869-9569-3B644862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mới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61B982-0857-45E9-891B-D9ADEF13B1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8" y="2226469"/>
            <a:ext cx="7074025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8F63CCB-00A4-46E6-B960-470F0D4C4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04" y="2226469"/>
            <a:ext cx="6815192" cy="3263504"/>
          </a:xfrm>
        </p:spPr>
      </p:pic>
    </p:spTree>
    <p:extLst>
      <p:ext uri="{BB962C8B-B14F-4D97-AF65-F5344CB8AC3E}">
        <p14:creationId xmlns:p14="http://schemas.microsoft.com/office/powerpoint/2010/main" val="36224991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0521315-99D5-4549-8D09-A4D5E6BD4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16761"/>
            <a:ext cx="7886700" cy="2682919"/>
          </a:xfrm>
        </p:spPr>
      </p:pic>
    </p:spTree>
    <p:extLst>
      <p:ext uri="{BB962C8B-B14F-4D97-AF65-F5344CB8AC3E}">
        <p14:creationId xmlns:p14="http://schemas.microsoft.com/office/powerpoint/2010/main" val="250585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8CE6D3-CE3E-4CF6-BC57-11C2AF251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548680"/>
            <a:ext cx="8712968" cy="6192688"/>
          </a:xfrm>
        </p:spPr>
        <p:txBody>
          <a:bodyPr>
            <a:normAutofit/>
          </a:bodyPr>
          <a:lstStyle/>
          <a:p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BFD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0" indent="0">
              <a:buNone/>
            </a:pP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	       </a:t>
            </a:r>
          </a:p>
          <a:p>
            <a:pPr marL="0" indent="0">
              <a:buNone/>
            </a:pP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    	         </a:t>
            </a:r>
            <a:r>
              <a:rPr lang="vi-VN" sz="1400" i="1" dirty="0">
                <a:latin typeface="Times New Roman" pitchFamily="18" charset="0"/>
                <a:cs typeface="Times New Roman" pitchFamily="18" charset="0"/>
              </a:rPr>
              <a:t>Hình 2.1 - Sơ đồ chức năng người dùng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372FEBE-3D5B-4B56-91D5-C34A0D6549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5184576" cy="5184576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F8CE6D3-CE3E-4CF6-BC57-11C2AF2514CB}"/>
              </a:ext>
            </a:extLst>
          </p:cNvPr>
          <p:cNvSpPr txBox="1">
            <a:spLocks/>
          </p:cNvSpPr>
          <p:nvPr/>
        </p:nvSpPr>
        <p:spPr>
          <a:xfrm>
            <a:off x="5868144" y="980728"/>
            <a:ext cx="3168352" cy="5877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Quản lý có thể: 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Quản lý phim. 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Quản lý lịch chiếu phim. 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Quản lý các phòng chiếu phim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Quản lí nhân viên 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Thống kê và báo cáo </a:t>
            </a:r>
          </a:p>
          <a:p>
            <a:pPr marL="0" indent="0" fontAlgn="base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Nhân viên bán vé có thể: 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Quản lý phim. 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Quản lý lịch chiếu phim. 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Quản lý phòng chiếu phim. </a:t>
            </a:r>
          </a:p>
          <a:p>
            <a:pPr marL="0" indent="0" fontAlgn="base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Khách hàng có thể: 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Đăng nhập/đăng ký 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Chọn phim 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Chọn vị trí ngồi </a:t>
            </a:r>
          </a:p>
          <a:p>
            <a:pPr fontAlgn="base"/>
            <a:r>
              <a:rPr lang="vi-VN" sz="1800" dirty="0">
                <a:latin typeface="Times New Roman" pitchFamily="18" charset="0"/>
                <a:cs typeface="Times New Roman" pitchFamily="18" charset="0"/>
              </a:rPr>
              <a:t>Đặt vé </a:t>
            </a:r>
          </a:p>
          <a:p>
            <a:pPr marL="0" indent="0">
              <a:buNone/>
            </a:pPr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Font typeface="Arial" pitchFamily="34" charset="0"/>
              <a:buNone/>
            </a:pPr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700" i="1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Arial" pitchFamily="34" charset="0"/>
              <a:buNone/>
            </a:pPr>
            <a:endParaRPr lang="en-US" sz="1700" dirty="0">
              <a:latin typeface="Times New Roman" pitchFamily="18" charset="0"/>
              <a:cs typeface="Times New Roman" pitchFamily="18" charset="0"/>
            </a:endParaRP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895363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CC117-0306-4837-9D81-A3F3128B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D13B44-4A0C-4629-9812-4CB2A24225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5" y="2226469"/>
            <a:ext cx="7756970" cy="3263504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61015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4B6FF90-21EC-411F-8DF9-4CEC6BFFA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68760"/>
            <a:ext cx="6824633" cy="5496963"/>
          </a:xfrm>
        </p:spPr>
      </p:pic>
    </p:spTree>
    <p:extLst>
      <p:ext uri="{BB962C8B-B14F-4D97-AF65-F5344CB8AC3E}">
        <p14:creationId xmlns:p14="http://schemas.microsoft.com/office/powerpoint/2010/main" val="24532589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B93F14-88E9-40F3-8E4C-CE1E208FD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672962"/>
            <a:ext cx="7886700" cy="2370517"/>
          </a:xfrm>
        </p:spPr>
      </p:pic>
    </p:spTree>
    <p:extLst>
      <p:ext uri="{BB962C8B-B14F-4D97-AF65-F5344CB8AC3E}">
        <p14:creationId xmlns:p14="http://schemas.microsoft.com/office/powerpoint/2010/main" val="7282134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98A7-AC57-49EE-B234-02AAC484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3.Chức </a:t>
            </a:r>
            <a:r>
              <a:rPr lang="en-US" dirty="0" err="1"/>
              <a:t>năng</a:t>
            </a:r>
            <a:r>
              <a:rPr lang="en-US" dirty="0"/>
              <a:t> sửa thông tin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3C3C4D-15A3-4B5D-A62D-408775E102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7" y="2226469"/>
            <a:ext cx="7588146" cy="3263504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94339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506CA1D-B4A6-4567-90C1-F76AE7B84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31" y="1524000"/>
            <a:ext cx="7207738" cy="4986176"/>
          </a:xfrm>
        </p:spPr>
      </p:pic>
    </p:spTree>
    <p:extLst>
      <p:ext uri="{BB962C8B-B14F-4D97-AF65-F5344CB8AC3E}">
        <p14:creationId xmlns:p14="http://schemas.microsoft.com/office/powerpoint/2010/main" val="23820891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E6ADCF4-5B6C-40BF-A19B-09022F45C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0" y="1524000"/>
            <a:ext cx="8263900" cy="4824536"/>
          </a:xfrm>
        </p:spPr>
      </p:pic>
    </p:spTree>
    <p:extLst>
      <p:ext uri="{BB962C8B-B14F-4D97-AF65-F5344CB8AC3E}">
        <p14:creationId xmlns:p14="http://schemas.microsoft.com/office/powerpoint/2010/main" val="39256885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4C47-A78A-4757-8713-93079AAE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kiếm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3767DD-97FF-4737-90E9-015FED01FDE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09" y="1948118"/>
            <a:ext cx="7289633" cy="208547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73EF1E-0463-4FA2-B19B-61AECB2F800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09" y="4033588"/>
            <a:ext cx="7289633" cy="196716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42755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31499B3B-EE3F-41DC-925B-6E5BD05E9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0" y="1535832"/>
            <a:ext cx="7917699" cy="4471947"/>
          </a:xfrm>
        </p:spPr>
      </p:pic>
    </p:spTree>
    <p:extLst>
      <p:ext uri="{BB962C8B-B14F-4D97-AF65-F5344CB8AC3E}">
        <p14:creationId xmlns:p14="http://schemas.microsoft.com/office/powerpoint/2010/main" val="3550311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1F16BA7-F33D-4FC8-AAB3-CF0BBE696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6" y="2415109"/>
            <a:ext cx="7267949" cy="2886224"/>
          </a:xfrm>
        </p:spPr>
      </p:pic>
    </p:spTree>
    <p:extLst>
      <p:ext uri="{BB962C8B-B14F-4D97-AF65-F5344CB8AC3E}">
        <p14:creationId xmlns:p14="http://schemas.microsoft.com/office/powerpoint/2010/main" val="8028468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E42C-5556-4A94-BE9B-15F629F7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cấm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97942C-002F-4D39-B940-21B063EA8A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26" y="2226469"/>
            <a:ext cx="7547348" cy="3263504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205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82B7-9616-48CA-9934-263D6CEA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DFD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mức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0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A map of a lot of text&#10;&#10;Description automatically generated">
            <a:extLst>
              <a:ext uri="{FF2B5EF4-FFF2-40B4-BE49-F238E27FC236}">
                <a16:creationId xmlns:a16="http://schemas.microsoft.com/office/drawing/2014/main" id="{AAD97BF9-10C1-4BCB-AD15-7D00CDA8DB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1484784"/>
            <a:ext cx="5904656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4928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370D-F21A-4A5F-BD0E-C04FDF2C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A4C5B1-B64E-453B-B3CD-8340048313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23030"/>
            <a:ext cx="4039603" cy="284631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64BC2-602F-4820-B7F3-87D064719D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31" y="2424646"/>
            <a:ext cx="3607919" cy="28447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1473472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C7E24F0-A4A6-4E01-86D9-0C2641CC9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9094"/>
            <a:ext cx="6660739" cy="4805466"/>
          </a:xfrm>
        </p:spPr>
      </p:pic>
    </p:spTree>
    <p:extLst>
      <p:ext uri="{BB962C8B-B14F-4D97-AF65-F5344CB8AC3E}">
        <p14:creationId xmlns:p14="http://schemas.microsoft.com/office/powerpoint/2010/main" val="2481507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30FCEC0-64DC-414B-8928-8BC5D1DC0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12" y="1559294"/>
            <a:ext cx="7442376" cy="4859716"/>
          </a:xfrm>
        </p:spPr>
      </p:pic>
    </p:spTree>
    <p:extLst>
      <p:ext uri="{BB962C8B-B14F-4D97-AF65-F5344CB8AC3E}">
        <p14:creationId xmlns:p14="http://schemas.microsoft.com/office/powerpoint/2010/main" val="19148324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2AEB-68B7-4A43-9C8B-7AA98644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V.Quản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nhân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AFB8-395C-4D94-B375-38E649B5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A.Giao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nhân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903D5-4395-493F-A05D-C47A9DDA93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59" y="2627233"/>
            <a:ext cx="5669882" cy="309967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2277040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E3D4-5E1F-4AA4-B7D3-FC6473EA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B.Danh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A28F36E-F1C6-4715-86D4-38F030D4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0808"/>
            <a:ext cx="7056784" cy="4519243"/>
          </a:xfrm>
        </p:spPr>
      </p:pic>
    </p:spTree>
    <p:extLst>
      <p:ext uri="{BB962C8B-B14F-4D97-AF65-F5344CB8AC3E}">
        <p14:creationId xmlns:p14="http://schemas.microsoft.com/office/powerpoint/2010/main" val="352581369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1601-2EBA-4D9C-AB9E-DB535776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nhân </a:t>
            </a:r>
            <a:r>
              <a:rPr lang="en-US" dirty="0" err="1"/>
              <a:t>viên</a:t>
            </a:r>
            <a:r>
              <a:rPr lang="en-US" dirty="0"/>
              <a:t> mới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457314-AD42-4431-A5C1-68BBB9C2566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89" y="2226469"/>
            <a:ext cx="7030223" cy="326350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5863536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DAD1D-4993-443A-927B-E8F41C8BD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5" y="1587432"/>
            <a:ext cx="7513590" cy="4735613"/>
          </a:xfrm>
        </p:spPr>
      </p:pic>
    </p:spTree>
    <p:extLst>
      <p:ext uri="{BB962C8B-B14F-4D97-AF65-F5344CB8AC3E}">
        <p14:creationId xmlns:p14="http://schemas.microsoft.com/office/powerpoint/2010/main" val="353347872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46B21A5F-2563-4F21-BA5A-17D5F46BF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37356"/>
            <a:ext cx="7886700" cy="2841730"/>
          </a:xfrm>
        </p:spPr>
      </p:pic>
    </p:spTree>
    <p:extLst>
      <p:ext uri="{BB962C8B-B14F-4D97-AF65-F5344CB8AC3E}">
        <p14:creationId xmlns:p14="http://schemas.microsoft.com/office/powerpoint/2010/main" val="18600669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B839-86D5-4B0D-800F-E3FAEE45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nhân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68E493-B7BF-427A-8336-6C28D447733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15" y="2226469"/>
            <a:ext cx="7048571" cy="326350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219338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003D4DC-98FC-474C-AC04-6E2355DA9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2776"/>
            <a:ext cx="6336704" cy="5232546"/>
          </a:xfrm>
        </p:spPr>
      </p:pic>
    </p:spTree>
    <p:extLst>
      <p:ext uri="{BB962C8B-B14F-4D97-AF65-F5344CB8AC3E}">
        <p14:creationId xmlns:p14="http://schemas.microsoft.com/office/powerpoint/2010/main" val="316375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34DA-8E5E-47A9-9679-4822360C8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DFD</a:t>
            </a:r>
            <a:r>
              <a:rPr lang="en-US" sz="2200" dirty="0"/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mức</a:t>
            </a:r>
            <a:r>
              <a:rPr lang="en-US" sz="2200" dirty="0"/>
              <a:t> 1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7E8ED5D-A18F-425B-BFBD-BE9218288E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36" y="1340768"/>
            <a:ext cx="683672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2918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E117D-5878-40F5-8CA1-F777E0F1D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695"/>
            <a:ext cx="7886700" cy="2731052"/>
          </a:xfrm>
        </p:spPr>
      </p:pic>
    </p:spTree>
    <p:extLst>
      <p:ext uri="{BB962C8B-B14F-4D97-AF65-F5344CB8AC3E}">
        <p14:creationId xmlns:p14="http://schemas.microsoft.com/office/powerpoint/2010/main" val="35118508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44EE-47C1-4C09-8DFE-98A72854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3.Chức </a:t>
            </a:r>
            <a:r>
              <a:rPr lang="en-US" dirty="0" err="1"/>
              <a:t>năng</a:t>
            </a:r>
            <a:r>
              <a:rPr lang="en-US" dirty="0"/>
              <a:t> sửa thông tin nhân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0C6D8C-1E2A-4CCB-AEFF-AC24DAB535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1" y="2226469"/>
            <a:ext cx="7043079" cy="326350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7521603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DB29F81-F9EA-42BF-9318-CDC00199C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700808"/>
            <a:ext cx="6120680" cy="4392487"/>
          </a:xfrm>
        </p:spPr>
      </p:pic>
    </p:spTree>
    <p:extLst>
      <p:ext uri="{BB962C8B-B14F-4D97-AF65-F5344CB8AC3E}">
        <p14:creationId xmlns:p14="http://schemas.microsoft.com/office/powerpoint/2010/main" val="30514274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AD575D9-CE1D-4973-B3F4-5957A7D78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6" y="1770808"/>
            <a:ext cx="7475127" cy="4554738"/>
          </a:xfrm>
        </p:spPr>
      </p:pic>
    </p:spTree>
    <p:extLst>
      <p:ext uri="{BB962C8B-B14F-4D97-AF65-F5344CB8AC3E}">
        <p14:creationId xmlns:p14="http://schemas.microsoft.com/office/powerpoint/2010/main" val="8402151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3674-B975-4B94-A7E4-00651BF5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kiếm nhân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99C69A-3A6F-4A21-B277-0542DBF4CA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607687"/>
            <a:ext cx="7886700" cy="250106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825589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DC42818-95FA-4E31-B849-C2CE341B8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84" y="1469571"/>
            <a:ext cx="8003232" cy="5111808"/>
          </a:xfrm>
        </p:spPr>
      </p:pic>
    </p:spTree>
    <p:extLst>
      <p:ext uri="{BB962C8B-B14F-4D97-AF65-F5344CB8AC3E}">
        <p14:creationId xmlns:p14="http://schemas.microsoft.com/office/powerpoint/2010/main" val="34773741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D1A00E4-1731-4F4B-80F4-5BC3FBA69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72309"/>
            <a:ext cx="7886700" cy="3171824"/>
          </a:xfrm>
        </p:spPr>
      </p:pic>
    </p:spTree>
    <p:extLst>
      <p:ext uri="{BB962C8B-B14F-4D97-AF65-F5344CB8AC3E}">
        <p14:creationId xmlns:p14="http://schemas.microsoft.com/office/powerpoint/2010/main" val="16854355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E367-AA65-49B1-8891-E3B386DB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nhân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102B9C-F3E6-4CE4-86BE-AD00CFAB38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2" y="2226469"/>
            <a:ext cx="7078376" cy="326350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025179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9D13-73D8-40AB-8006-596CA210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52541B-BBED-4BE5-B6CB-E24BFC07B1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43" y="2395054"/>
            <a:ext cx="3509314" cy="292633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51849322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5AD3B0F-95D6-4207-87B1-B1998B897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5" y="1524000"/>
            <a:ext cx="7024410" cy="5334000"/>
          </a:xfrm>
        </p:spPr>
      </p:pic>
    </p:spTree>
    <p:extLst>
      <p:ext uri="{BB962C8B-B14F-4D97-AF65-F5344CB8AC3E}">
        <p14:creationId xmlns:p14="http://schemas.microsoft.com/office/powerpoint/2010/main" val="3584724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7128792" cy="424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7624" y="1484784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1.1 ERD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7350089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AB8EF73-DEAD-4D36-8460-7D565D350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0" y="2132856"/>
            <a:ext cx="7913039" cy="4010843"/>
          </a:xfrm>
        </p:spPr>
      </p:pic>
    </p:spTree>
    <p:extLst>
      <p:ext uri="{BB962C8B-B14F-4D97-AF65-F5344CB8AC3E}">
        <p14:creationId xmlns:p14="http://schemas.microsoft.com/office/powerpoint/2010/main" val="30689662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F1AD-48F3-4FF9-805D-8A39A73A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VI.Thống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21F05-D285-44E4-A870-16EAC6538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A.Giao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F0045-BF44-4602-BD10-FA006D6E83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32856"/>
            <a:ext cx="7704856" cy="442034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843008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9B17-982A-404F-B120-FE5BDA26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B.Danh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12AEE50-92D8-4D6B-965E-2720447C2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85912"/>
            <a:ext cx="7886700" cy="2944618"/>
          </a:xfrm>
        </p:spPr>
      </p:pic>
    </p:spTree>
    <p:extLst>
      <p:ext uri="{BB962C8B-B14F-4D97-AF65-F5344CB8AC3E}">
        <p14:creationId xmlns:p14="http://schemas.microsoft.com/office/powerpoint/2010/main" val="21501500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9963-C7AC-42F0-A3BF-5D8F165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1.Doanh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vé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6C31F2-896A-4F6A-BCAD-EF94C84DEF4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28137"/>
            <a:ext cx="7886700" cy="326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075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vé</a:t>
            </a:r>
            <a:endParaRPr lang="en-US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06CFB2C-4229-43DA-9C5A-E34A4517D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32" y="2853281"/>
            <a:ext cx="7525137" cy="2009879"/>
          </a:xfrm>
        </p:spPr>
      </p:pic>
    </p:spTree>
    <p:extLst>
      <p:ext uri="{BB962C8B-B14F-4D97-AF65-F5344CB8AC3E}">
        <p14:creationId xmlns:p14="http://schemas.microsoft.com/office/powerpoint/2010/main" val="274949348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E7A56ED-D21E-4B94-8A41-396C8401A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9" y="1524000"/>
            <a:ext cx="7649662" cy="5217368"/>
          </a:xfrm>
        </p:spPr>
      </p:pic>
    </p:spTree>
    <p:extLst>
      <p:ext uri="{BB962C8B-B14F-4D97-AF65-F5344CB8AC3E}">
        <p14:creationId xmlns:p14="http://schemas.microsoft.com/office/powerpoint/2010/main" val="10252095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5DF8-19EC-41A1-9B6D-F78CAF62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2.Doanh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phim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3A396F-3999-4D80-B456-C6595D4CEB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19" y="2226469"/>
            <a:ext cx="6827162" cy="3263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53585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A3C-A579-49C6-BAE6-9A18AAE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phim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6D29ED0-BEB0-466F-BF98-20ECB5AD8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9" y="2132856"/>
            <a:ext cx="8783321" cy="4098131"/>
          </a:xfrm>
        </p:spPr>
      </p:pic>
    </p:spTree>
    <p:extLst>
      <p:ext uri="{BB962C8B-B14F-4D97-AF65-F5344CB8AC3E}">
        <p14:creationId xmlns:p14="http://schemas.microsoft.com/office/powerpoint/2010/main" val="15477648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6E95-FD8A-4D6D-93DB-3C9C835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23F915E-4543-480F-8156-FC4DE6C9D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8976"/>
            <a:ext cx="7200800" cy="5329307"/>
          </a:xfrm>
        </p:spPr>
      </p:pic>
    </p:spTree>
    <p:extLst>
      <p:ext uri="{BB962C8B-B14F-4D97-AF65-F5344CB8AC3E}">
        <p14:creationId xmlns:p14="http://schemas.microsoft.com/office/powerpoint/2010/main" val="5236818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/>
          <a:lstStyle/>
          <a:p>
            <a:pPr marL="0" indent="0" fontAlgn="base">
              <a:buNone/>
            </a:pPr>
            <a:r>
              <a:rPr lang="en-US" b="1" dirty="0"/>
              <a:t>3.1.2 </a:t>
            </a:r>
            <a:r>
              <a:rPr lang="en-US" b="1" dirty="0" err="1"/>
              <a:t>Giao</a:t>
            </a:r>
            <a:r>
              <a:rPr lang="en-US" b="1" dirty="0"/>
              <a:t> </a:t>
            </a:r>
            <a:r>
              <a:rPr lang="en-US" b="1" dirty="0" err="1"/>
              <a:t>diện</a:t>
            </a:r>
            <a:r>
              <a:rPr lang="en-US" b="1" dirty="0"/>
              <a:t> </a:t>
            </a:r>
            <a:r>
              <a:rPr lang="en-US" b="1" dirty="0" err="1"/>
              <a:t>người</a:t>
            </a:r>
            <a:r>
              <a:rPr lang="en-US" b="1" dirty="0"/>
              <a:t> </a:t>
            </a:r>
            <a:r>
              <a:rPr lang="en-US" b="1" dirty="0" err="1"/>
              <a:t>dùng</a:t>
            </a:r>
            <a:r>
              <a:rPr lang="en-US" dirty="0"/>
              <a:t> </a:t>
            </a:r>
          </a:p>
          <a:p>
            <a:pPr marL="457200" indent="-457200" fontAlgn="base">
              <a:buAutoNum type="alphaUcPeriod"/>
            </a:pPr>
            <a:r>
              <a:rPr lang="en-US" b="1" dirty="0" err="1"/>
              <a:t>Trang</a:t>
            </a:r>
            <a:r>
              <a:rPr lang="en-US" b="1" dirty="0"/>
              <a:t> </a:t>
            </a:r>
            <a:r>
              <a:rPr lang="en-US" b="1" dirty="0" err="1"/>
              <a:t>chủ</a:t>
            </a:r>
            <a:r>
              <a:rPr lang="en-US" dirty="0"/>
              <a:t> </a:t>
            </a:r>
          </a:p>
          <a:p>
            <a:pPr marL="0" indent="0" fontAlgn="base">
              <a:buNone/>
            </a:pPr>
            <a:r>
              <a:rPr lang="en-US" dirty="0"/>
              <a:t>1.1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6161137" cy="426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68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764704"/>
            <a:ext cx="8229600" cy="5616624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1.2 Module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lý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  <a:p>
            <a:endParaRPr lang="en-US" sz="25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466850"/>
            <a:ext cx="7522219" cy="477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973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583264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1.2 </a:t>
            </a:r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r>
              <a:rPr lang="en-US" b="1" dirty="0"/>
              <a:t> </a:t>
            </a:r>
            <a:r>
              <a:rPr lang="en-US" b="1" dirty="0" err="1"/>
              <a:t>cố</a:t>
            </a: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238359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99" y="1700808"/>
            <a:ext cx="63449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33652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568863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196752"/>
            <a:ext cx="6467475" cy="4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96964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5688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latin typeface="Times New Roman" pitchFamily="18" charset="0"/>
                <a:cs typeface="Times New Roman" pitchFamily="18" charset="0"/>
              </a:rPr>
              <a:t>nhập</a:t>
            </a:r>
            <a:endParaRPr lang="en-US" sz="26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2.1 Giao diện trang Đăng nhập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04988"/>
            <a:ext cx="7734300" cy="3712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087403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908720"/>
            <a:ext cx="622935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88085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91" y="3623529"/>
            <a:ext cx="7356151" cy="1609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98" y="1268760"/>
            <a:ext cx="6939434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0830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/>
          <a:lstStyle/>
          <a:p>
            <a:pPr marL="0" indent="0">
              <a:buNone/>
            </a:pPr>
            <a:r>
              <a:rPr lang="vi-VN" b="1" dirty="0">
                <a:latin typeface="Times New Roman" pitchFamily="18" charset="0"/>
                <a:cs typeface="Times New Roman" pitchFamily="18" charset="0"/>
              </a:rPr>
              <a:t>C. Đăng kí</a:t>
            </a:r>
          </a:p>
          <a:p>
            <a:pPr marL="0" indent="0">
              <a:buNone/>
            </a:pPr>
            <a:r>
              <a:rPr lang="vi-VN" b="1" dirty="0">
                <a:latin typeface="Times New Roman" pitchFamily="18" charset="0"/>
                <a:cs typeface="Times New Roman" pitchFamily="18" charset="0"/>
              </a:rPr>
              <a:t>3.1 Giao diện đăng kí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vi-VN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637222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570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908720"/>
            <a:ext cx="6599634" cy="511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5441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24744"/>
            <a:ext cx="6105525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98921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, Chi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dịch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4.1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chung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6552728" cy="338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154367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92696"/>
            <a:ext cx="6229350" cy="331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525" y="4077072"/>
            <a:ext cx="6048375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444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60E3-8E2D-4C58-A2A4-1D9982FE0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764704"/>
            <a:ext cx="8363272" cy="5712296"/>
          </a:xfrm>
        </p:spPr>
        <p:txBody>
          <a:bodyPr/>
          <a:lstStyle/>
          <a:p>
            <a:pPr marL="0" indent="0">
              <a:buNone/>
            </a:pP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2.1.1 Module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dành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lý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tả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usecase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a.Usecase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phim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25F58-0933-4EFD-9939-8EF0D5D3D9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96" y="2206855"/>
            <a:ext cx="5616623" cy="31683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1680" y="5661248"/>
            <a:ext cx="2933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2.2 -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3A60E3-8E2D-4C58-A2A4-1D9982FE07C9}"/>
              </a:ext>
            </a:extLst>
          </p:cNvPr>
          <p:cNvSpPr txBox="1">
            <a:spLocks/>
          </p:cNvSpPr>
          <p:nvPr/>
        </p:nvSpPr>
        <p:spPr>
          <a:xfrm>
            <a:off x="6137618" y="1556792"/>
            <a:ext cx="2701581" cy="468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8947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4.2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chi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633412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4790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64704"/>
            <a:ext cx="612068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9000"/>
            <a:ext cx="6624736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81407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594360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90477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4.4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dịch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09" y="1628801"/>
            <a:ext cx="6981825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98105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1268760"/>
            <a:ext cx="6105525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502053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E.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phim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5.1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phim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681163"/>
            <a:ext cx="67627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472667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700808"/>
            <a:ext cx="5657850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5291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F.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Nội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dung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phim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6.1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nội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dung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phim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988840"/>
            <a:ext cx="6924675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72062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2" y="1700808"/>
            <a:ext cx="604837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5951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6.2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chi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phim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671638"/>
            <a:ext cx="6543675" cy="420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539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​</a:t>
            </a:r>
            <a:r>
              <a:rPr lang="en-US" u="sng" dirty="0" err="1"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u="sng" dirty="0" err="1">
                <a:latin typeface="Times New Roman" pitchFamily="18" charset="0"/>
                <a:cs typeface="Times New Roman" pitchFamily="18" charset="0"/>
              </a:rPr>
              <a:t>Lục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>
              <a:buNone/>
            </a:pP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Lời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mở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..........................................................................		1</a:t>
            </a:r>
          </a:p>
          <a:p>
            <a:pPr marL="0" indent="0">
              <a:buNone/>
            </a:pP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Lời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ơn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..........................................................................		3</a:t>
            </a:r>
          </a:p>
          <a:p>
            <a:pPr marL="0" indent="0">
              <a:buNone/>
            </a:pP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...............................................</a:t>
            </a:r>
          </a:p>
          <a:p>
            <a:pPr marL="0" indent="0">
              <a:buNone/>
            </a:pP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.................................................................	</a:t>
            </a: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    1.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áp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tool……….		</a:t>
            </a: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    2. Activity Bar Chart………………………………….	</a:t>
            </a: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Bảng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hoàn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thiện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………………….	</a:t>
            </a: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    3.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Mẫu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Bảng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– </a:t>
            </a: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Bảng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trách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nhiệm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……………….	</a:t>
            </a: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……………………………………….</a:t>
            </a: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……………………………</a:t>
            </a: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vé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……………………………………</a:t>
            </a: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………………………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…….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0" indent="0">
              <a:buNone/>
            </a:pP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03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9689B-C3D0-42E6-8068-271E3270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90" y="736964"/>
            <a:ext cx="8229600" cy="64807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chiếu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D3F30-5C11-479E-B7A6-176039A900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5040560" cy="4375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1640" y="594928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2.3 -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9029166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916833"/>
            <a:ext cx="608647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53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692696"/>
            <a:ext cx="624840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569990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G.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rạp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7.1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rạp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6988820" cy="40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3294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8"/>
            <a:ext cx="539343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7881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16" y="764704"/>
            <a:ext cx="5937368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1590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8136904" cy="535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33251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38213"/>
            <a:ext cx="6724600" cy="5443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631400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612068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63839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H.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vé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8.1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vé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2224088"/>
            <a:ext cx="5772150" cy="3365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42442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4744"/>
            <a:ext cx="640871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9575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80AB0-543C-49F8-935F-0B0CE3347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908720"/>
            <a:ext cx="8229600" cy="67667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phòng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F4254-D6F5-48FC-9322-7BB2699A3B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29617"/>
            <a:ext cx="5220072" cy="4120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47664" y="6021288"/>
            <a:ext cx="3036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2.4 -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480368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836712"/>
            <a:ext cx="640871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36275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06" y="3212976"/>
            <a:ext cx="648072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69" y="1093938"/>
            <a:ext cx="6480720" cy="241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012583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52736"/>
            <a:ext cx="6912768" cy="540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87453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08720"/>
            <a:ext cx="6624736" cy="525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2491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8.4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6"/>
            <a:ext cx="6480720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375758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688"/>
            <a:ext cx="6984776" cy="316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84518"/>
            <a:ext cx="6912768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7624" y="3789040"/>
            <a:ext cx="5598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8.4.2 </a:t>
            </a:r>
            <a:r>
              <a:rPr lang="en-US" sz="1600" b="1" dirty="0" err="1"/>
              <a:t>Mô</a:t>
            </a:r>
            <a:r>
              <a:rPr lang="en-US" sz="1600" b="1" dirty="0"/>
              <a:t> </a:t>
            </a:r>
            <a:r>
              <a:rPr lang="en-US" sz="1600" b="1" dirty="0" err="1"/>
              <a:t>tả</a:t>
            </a:r>
            <a:r>
              <a:rPr lang="en-US" sz="1600" b="1" dirty="0"/>
              <a:t> </a:t>
            </a:r>
            <a:r>
              <a:rPr lang="en-US" sz="1600" b="1" dirty="0" err="1"/>
              <a:t>quá</a:t>
            </a:r>
            <a:r>
              <a:rPr lang="en-US" sz="1600" b="1" dirty="0"/>
              <a:t> </a:t>
            </a:r>
            <a:r>
              <a:rPr lang="en-US" sz="1600" b="1" dirty="0" err="1"/>
              <a:t>trình</a:t>
            </a:r>
            <a:r>
              <a:rPr lang="en-US" sz="1600" b="1" dirty="0"/>
              <a:t> </a:t>
            </a:r>
            <a:r>
              <a:rPr lang="en-US" sz="1600" b="1" dirty="0" err="1"/>
              <a:t>chọn</a:t>
            </a:r>
            <a:r>
              <a:rPr lang="en-US" sz="1600" b="1" dirty="0"/>
              <a:t> </a:t>
            </a:r>
            <a:r>
              <a:rPr lang="en-US" sz="1600" b="1" dirty="0" err="1"/>
              <a:t>hình</a:t>
            </a:r>
            <a:r>
              <a:rPr lang="en-US" sz="1600" b="1" dirty="0"/>
              <a:t> </a:t>
            </a:r>
            <a:r>
              <a:rPr lang="en-US" sz="1600" b="1" dirty="0" err="1"/>
              <a:t>thức</a:t>
            </a:r>
            <a:r>
              <a:rPr lang="en-US" sz="1600" b="1" dirty="0"/>
              <a:t> </a:t>
            </a:r>
            <a:r>
              <a:rPr lang="en-US" sz="1600" b="1" dirty="0" err="1"/>
              <a:t>thanh</a:t>
            </a:r>
            <a:r>
              <a:rPr lang="en-US" sz="1600" b="1" dirty="0"/>
              <a:t> </a:t>
            </a:r>
            <a:r>
              <a:rPr lang="en-US" sz="1600" b="1" dirty="0" err="1"/>
              <a:t>toán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4461693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688"/>
            <a:ext cx="6984776" cy="316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84518"/>
            <a:ext cx="6912768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7624" y="3789040"/>
            <a:ext cx="5598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8.4.2 </a:t>
            </a:r>
            <a:r>
              <a:rPr lang="en-US" sz="1600" b="1" dirty="0" err="1"/>
              <a:t>Mô</a:t>
            </a:r>
            <a:r>
              <a:rPr lang="en-US" sz="1600" b="1" dirty="0"/>
              <a:t> </a:t>
            </a:r>
            <a:r>
              <a:rPr lang="en-US" sz="1600" b="1" dirty="0" err="1"/>
              <a:t>tả</a:t>
            </a:r>
            <a:r>
              <a:rPr lang="en-US" sz="1600" b="1" dirty="0"/>
              <a:t> </a:t>
            </a:r>
            <a:r>
              <a:rPr lang="en-US" sz="1600" b="1" dirty="0" err="1"/>
              <a:t>quá</a:t>
            </a:r>
            <a:r>
              <a:rPr lang="en-US" sz="1600" b="1" dirty="0"/>
              <a:t> </a:t>
            </a:r>
            <a:r>
              <a:rPr lang="en-US" sz="1600" b="1" dirty="0" err="1"/>
              <a:t>trình</a:t>
            </a:r>
            <a:r>
              <a:rPr lang="en-US" sz="1600" b="1" dirty="0"/>
              <a:t> </a:t>
            </a:r>
            <a:r>
              <a:rPr lang="en-US" sz="1600" b="1" dirty="0" err="1"/>
              <a:t>chọn</a:t>
            </a:r>
            <a:r>
              <a:rPr lang="en-US" sz="1600" b="1" dirty="0"/>
              <a:t> </a:t>
            </a:r>
            <a:r>
              <a:rPr lang="en-US" sz="1600" b="1" dirty="0" err="1"/>
              <a:t>hình</a:t>
            </a:r>
            <a:r>
              <a:rPr lang="en-US" sz="1600" b="1" dirty="0"/>
              <a:t> </a:t>
            </a:r>
            <a:r>
              <a:rPr lang="en-US" sz="1600" b="1" dirty="0" err="1"/>
              <a:t>thức</a:t>
            </a:r>
            <a:r>
              <a:rPr lang="en-US" sz="1600" b="1" dirty="0"/>
              <a:t> </a:t>
            </a:r>
            <a:r>
              <a:rPr lang="en-US" sz="1600" b="1" dirty="0" err="1"/>
              <a:t>thanh</a:t>
            </a:r>
            <a:r>
              <a:rPr lang="en-US" sz="1600" b="1" dirty="0"/>
              <a:t> </a:t>
            </a:r>
            <a:r>
              <a:rPr lang="en-US" sz="1600" b="1" dirty="0" err="1"/>
              <a:t>toán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7550726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7624" y="3789040"/>
            <a:ext cx="5598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8.4.2 </a:t>
            </a:r>
            <a:r>
              <a:rPr lang="en-US" sz="1600" b="1" dirty="0" err="1"/>
              <a:t>Mô</a:t>
            </a:r>
            <a:r>
              <a:rPr lang="en-US" sz="1600" b="1" dirty="0"/>
              <a:t> </a:t>
            </a:r>
            <a:r>
              <a:rPr lang="en-US" sz="1600" b="1" dirty="0" err="1"/>
              <a:t>tả</a:t>
            </a:r>
            <a:r>
              <a:rPr lang="en-US" sz="1600" b="1" dirty="0"/>
              <a:t> </a:t>
            </a:r>
            <a:r>
              <a:rPr lang="en-US" sz="1600" b="1" dirty="0" err="1"/>
              <a:t>quá</a:t>
            </a:r>
            <a:r>
              <a:rPr lang="en-US" sz="1600" b="1" dirty="0"/>
              <a:t> </a:t>
            </a:r>
            <a:r>
              <a:rPr lang="en-US" sz="1600" b="1" dirty="0" err="1"/>
              <a:t>trình</a:t>
            </a:r>
            <a:r>
              <a:rPr lang="en-US" sz="1600" b="1" dirty="0"/>
              <a:t> </a:t>
            </a:r>
            <a:r>
              <a:rPr lang="en-US" sz="1600" b="1" dirty="0" err="1"/>
              <a:t>chọn</a:t>
            </a:r>
            <a:r>
              <a:rPr lang="en-US" sz="1600" b="1" dirty="0"/>
              <a:t> </a:t>
            </a:r>
            <a:r>
              <a:rPr lang="en-US" sz="1600" b="1" dirty="0" err="1"/>
              <a:t>hình</a:t>
            </a:r>
            <a:r>
              <a:rPr lang="en-US" sz="1600" b="1" dirty="0"/>
              <a:t> </a:t>
            </a:r>
            <a:r>
              <a:rPr lang="en-US" sz="1600" b="1" dirty="0" err="1"/>
              <a:t>thức</a:t>
            </a:r>
            <a:r>
              <a:rPr lang="en-US" sz="1600" b="1" dirty="0"/>
              <a:t> </a:t>
            </a:r>
            <a:r>
              <a:rPr lang="en-US" sz="1600" b="1" dirty="0" err="1"/>
              <a:t>thanh</a:t>
            </a:r>
            <a:r>
              <a:rPr lang="en-US" sz="1600" b="1" dirty="0"/>
              <a:t> </a:t>
            </a:r>
            <a:r>
              <a:rPr lang="en-US" sz="1600" b="1" dirty="0" err="1"/>
              <a:t>toán</a:t>
            </a:r>
            <a:endParaRPr lang="en-US" sz="1600" b="1" dirty="0"/>
          </a:p>
        </p:txBody>
      </p:sp>
      <p:pic>
        <p:nvPicPr>
          <p:cNvPr id="911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6606480" cy="478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48408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8.5.1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cố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54461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2794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96" y="620688"/>
            <a:ext cx="712879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66" y="2636913"/>
            <a:ext cx="698477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3869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A002-F6DB-4D83-8A94-C759BF0C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ghế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36C1D-9DDE-4B8C-A4F2-CA3FFADDFC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9525"/>
            <a:ext cx="5400600" cy="43924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99632" y="6021288"/>
            <a:ext cx="28200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2.5 -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ghế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5335884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CCD9-1C52-437B-B8CE-38727D52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1592130-23FF-4A09-A313-0A76200CF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1600200"/>
            <a:ext cx="6696743" cy="4876800"/>
          </a:xfrm>
        </p:spPr>
      </p:pic>
    </p:spTree>
    <p:extLst>
      <p:ext uri="{BB962C8B-B14F-4D97-AF65-F5344CB8AC3E}">
        <p14:creationId xmlns:p14="http://schemas.microsoft.com/office/powerpoint/2010/main" val="262913428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25E3-9A2F-4607-BB3C-B246EE9A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5C7A6458-C898-4944-98D8-2DD4C747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00200"/>
            <a:ext cx="6696744" cy="4876800"/>
          </a:xfrm>
        </p:spPr>
      </p:pic>
    </p:spTree>
    <p:extLst>
      <p:ext uri="{BB962C8B-B14F-4D97-AF65-F5344CB8AC3E}">
        <p14:creationId xmlns:p14="http://schemas.microsoft.com/office/powerpoint/2010/main" val="36510559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ACF2-AB1A-4BCC-B456-E46439AE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B906FBC-BE93-402D-9760-16423056B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00200"/>
            <a:ext cx="6768752" cy="4876800"/>
          </a:xfrm>
        </p:spPr>
      </p:pic>
    </p:spTree>
    <p:extLst>
      <p:ext uri="{BB962C8B-B14F-4D97-AF65-F5344CB8AC3E}">
        <p14:creationId xmlns:p14="http://schemas.microsoft.com/office/powerpoint/2010/main" val="21351792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EB5C-C518-414F-B4DA-2AF4CFFD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87BC6FE-31A9-4883-946B-CE7BA9AE9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3" y="2481045"/>
            <a:ext cx="7725853" cy="3115110"/>
          </a:xfrm>
        </p:spPr>
      </p:pic>
    </p:spTree>
    <p:extLst>
      <p:ext uri="{BB962C8B-B14F-4D97-AF65-F5344CB8AC3E}">
        <p14:creationId xmlns:p14="http://schemas.microsoft.com/office/powerpoint/2010/main" val="301666424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942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05012"/>
            <a:ext cx="6984776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915682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764704"/>
            <a:ext cx="6624736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26804"/>
            <a:ext cx="6624736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53085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17759"/>
            <a:ext cx="7056784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73407"/>
            <a:ext cx="7056784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67562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836713"/>
            <a:ext cx="734481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4538109"/>
            <a:ext cx="7344816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6679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6713"/>
            <a:ext cx="7704856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5211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7" y="1535266"/>
            <a:ext cx="6279425" cy="3787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9672" y="105273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VÉ</a:t>
            </a:r>
          </a:p>
        </p:txBody>
      </p:sp>
    </p:spTree>
    <p:extLst>
      <p:ext uri="{BB962C8B-B14F-4D97-AF65-F5344CB8AC3E}">
        <p14:creationId xmlns:p14="http://schemas.microsoft.com/office/powerpoint/2010/main" val="188568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FACE-CC65-4586-B6DD-126D729F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e.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kiện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35A3A-4908-48F8-9E75-FB52800A91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4896544" cy="40906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7671" y="602128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2.6 -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9051876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57263"/>
            <a:ext cx="6840760" cy="441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57905"/>
            <a:ext cx="684076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28660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7488831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288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27C1C-44C4-4C0D-A7B5-91B9A235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f.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dịch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F0370-63F1-40D7-931E-B86F60AE66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84784"/>
            <a:ext cx="4608512" cy="38164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3648" y="5459466"/>
            <a:ext cx="3679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2.7 -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dịch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10491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CA77B-749A-4E36-8795-CA6FF597A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g.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vé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DE9EA-A4E3-46D1-A09E-8BDA4BCC96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5400600" cy="3384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47664" y="5301208"/>
            <a:ext cx="342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2.8 -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bán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vé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84725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13F2-21EE-48E9-A28F-84D464A94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h.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đặt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vé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online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F1E1F-63D9-4EAA-8984-9BA498BAE3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5400600" cy="38884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72254" y="5517232"/>
            <a:ext cx="3773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2.9 -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vé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online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71229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60E6-9CE2-412C-8DB4-AF67EA6A0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viên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1F6F4-0121-438C-98BA-6ABF9E6D39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4896544" cy="41421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44676" y="5805264"/>
            <a:ext cx="389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2.10 -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83692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8C478-9B5D-4A4D-9F68-5A1C0CE7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j.Usecase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nhân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735AA-16BE-4596-83D6-72834BCA49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5905500" cy="4102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9715" y="5733256"/>
            <a:ext cx="3758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2.11 -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viên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931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F524F-8F2F-420A-941A-CE166672B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57122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kê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07A72-A327-46BC-8342-71E97F5A9D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556793"/>
            <a:ext cx="4610844" cy="3528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07621" y="5301208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2.12 -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kê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97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92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CHƯƠNG 2: PHÂN TÍCH VÀ THIẾT KẾ HỆ THỐNG</a:t>
            </a: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  1. </a:t>
            </a:r>
            <a:r>
              <a:rPr lang="en-US" sz="2300" b="1" dirty="0" err="1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b="1" dirty="0" err="1">
                <a:latin typeface="Times New Roman" pitchFamily="18" charset="0"/>
                <a:cs typeface="Times New Roman" pitchFamily="18" charset="0"/>
              </a:rPr>
              <a:t>tả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b="1" dirty="0" err="1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b="1" dirty="0" err="1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…………………………………………</a:t>
            </a:r>
          </a:p>
          <a:p>
            <a:pPr marL="0" indent="0">
              <a:buNone/>
            </a:pP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ERD…………………………………………………………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1.1 Module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dành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……………….............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1.2 Module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dành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khách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online……..</a:t>
            </a:r>
          </a:p>
          <a:p>
            <a:pPr marL="0" indent="0">
              <a:buNone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300" b="1" dirty="0" err="1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b="1" dirty="0" err="1">
                <a:latin typeface="Times New Roman" pitchFamily="18" charset="0"/>
                <a:cs typeface="Times New Roman" pitchFamily="18" charset="0"/>
              </a:rPr>
              <a:t>tả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b="1" dirty="0" err="1">
                <a:latin typeface="Times New Roman" pitchFamily="18" charset="0"/>
                <a:cs typeface="Times New Roman" pitchFamily="18" charset="0"/>
              </a:rPr>
              <a:t>kịch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b="1" dirty="0" err="1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b="1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b="1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b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……………………………….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2.1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Usecasse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quát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……………………………………...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2.2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……………………………………….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2.3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ký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……………………………………….…………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2.4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……………………………………….………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2.5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……………………………………………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2.6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………………………………………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2.7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vé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……………………………………….…………..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2.8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vé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online…………………………..…………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2.9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……………………………………….……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2.10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kê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……………………………………….……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5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0DD-0EB8-4926-BD3D-4CBDA6EA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5" y="1241758"/>
            <a:ext cx="8229600" cy="526384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Sơ</a:t>
            </a:r>
            <a:r>
              <a:rPr lang="en-US" dirty="0"/>
              <a:t> đồ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Hình ảnh 26">
            <a:extLst>
              <a:ext uri="{FF2B5EF4-FFF2-40B4-BE49-F238E27FC236}">
                <a16:creationId xmlns:a16="http://schemas.microsoft.com/office/drawing/2014/main" id="{34A06F44-7094-4701-A9DD-A0F9F8CF72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7" y="1844823"/>
            <a:ext cx="7048500" cy="36724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5576" y="764704"/>
            <a:ext cx="79208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2.1.2 Module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dành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khách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online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67744" y="573325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1600" i="1" dirty="0">
                <a:latin typeface="Times New Roman" pitchFamily="18" charset="0"/>
                <a:cs typeface="Times New Roman" pitchFamily="18" charset="0"/>
              </a:rPr>
              <a:t>Hình 2.13 - Sơ đồ chức năng dành cho thành viên và khách xem</a:t>
            </a:r>
            <a:endParaRPr lang="en-US" sz="16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36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0DD-0EB8-4926-BD3D-4CBDA6EA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usecase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a.Usecase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chủ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xem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44527-0069-402B-A933-29429F314D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16832"/>
            <a:ext cx="5969000" cy="3514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3688" y="5589240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600" i="1" dirty="0">
                <a:latin typeface="Times New Roman" pitchFamily="18" charset="0"/>
                <a:cs typeface="Times New Roman" pitchFamily="18" charset="0"/>
              </a:rPr>
              <a:t>Hình 2.14 - Usecase đăng ký và xem trang chủ của khách xem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560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0DD-0EB8-4926-BD3D-4CBDA6EA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chủ của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viên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22CAA-B448-4435-9E01-58B7FA8EAE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56793"/>
            <a:ext cx="5796439" cy="3384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2376" y="515491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2.15 -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chủ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viên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621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0DD-0EB8-4926-BD3D-4CBDA6EA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thông tin phim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168E0-8617-4C51-8FDE-969556DC31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5616624" cy="3851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1680" y="5655987"/>
            <a:ext cx="3544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2.16 -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tin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61999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0DD-0EB8-4926-BD3D-4CBDA6EA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phim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FAD61-1C8E-49D1-BFB0-1BE9AE65E4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5"/>
            <a:ext cx="5306338" cy="37444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5561919"/>
            <a:ext cx="36134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2.17 -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56610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0DD-0EB8-4926-BD3D-4CBDA6EA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kiện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61156-520E-4B67-9B65-1444BFA920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2" y="1340768"/>
            <a:ext cx="6489701" cy="4409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7744" y="5852011"/>
            <a:ext cx="2932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2.18 -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34068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0DD-0EB8-4926-BD3D-4CBDA6EA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f.Usecase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FAQ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BCCE2-F149-438A-B889-635358DD93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84784"/>
            <a:ext cx="6096000" cy="36724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7784" y="5373216"/>
            <a:ext cx="271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i="1" dirty="0">
                <a:latin typeface="Times New Roman" pitchFamily="18" charset="0"/>
                <a:cs typeface="Times New Roman" pitchFamily="18" charset="0"/>
              </a:rPr>
              <a:t>Hình 2.19 - Usecase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FAQ</a:t>
            </a:r>
            <a:r>
              <a:rPr lang="vi-VN" sz="16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48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0DD-0EB8-4926-BD3D-4CBDA6EA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vé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online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EA578-FD39-40F2-899B-84694BA61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7010400" cy="38028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7704" y="558924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i="1" dirty="0"/>
              <a:t>Hình 2.</a:t>
            </a:r>
            <a:r>
              <a:rPr lang="en-US" i="1" dirty="0"/>
              <a:t>20</a:t>
            </a:r>
            <a:r>
              <a:rPr lang="vi-VN" i="1" dirty="0"/>
              <a:t> - </a:t>
            </a:r>
            <a:r>
              <a:rPr lang="vi-VN" sz="1600" i="1" dirty="0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vi-VN" i="1" dirty="0"/>
              <a:t> đặt vé online</a:t>
            </a:r>
            <a:r>
              <a:rPr lang="vi-VN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2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0DD-0EB8-4926-BD3D-4CBDA6EA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thông tin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CED6-E2B4-4456-82A1-9D412D76D3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061201" cy="40246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66543" y="5805264"/>
            <a:ext cx="3082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2.21 -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 tin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02171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B0DD-0EB8-4926-BD3D-4CBDA6EA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i.Usecase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thông tin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AF6A1-118B-4FAB-BCDA-AA7A70AC49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6048672" cy="34337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67744" y="4941168"/>
            <a:ext cx="2836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i="1" dirty="0">
                <a:latin typeface="Times New Roman" pitchFamily="18" charset="0"/>
                <a:cs typeface="Times New Roman" pitchFamily="18" charset="0"/>
              </a:rPr>
              <a:t>Hình 2.2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vi-VN" sz="1600" i="1" dirty="0">
                <a:latin typeface="Times New Roman" pitchFamily="18" charset="0"/>
                <a:cs typeface="Times New Roman" pitchFamily="18" charset="0"/>
              </a:rPr>
              <a:t> - Usecase đăng nhập</a:t>
            </a:r>
            <a:r>
              <a:rPr lang="vi-VN" sz="16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9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38132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4800" b="1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 DFD ( Data Flow Diagram):……………………..</a:t>
            </a:r>
          </a:p>
          <a:p>
            <a:pPr marL="0" indent="0">
              <a:buNone/>
            </a:pP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3.1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3.2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…………………………………………………..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3.3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……………………………………………..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3.4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vé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………………………………………………………….</a:t>
            </a:r>
          </a:p>
          <a:p>
            <a:pPr marL="0" indent="0">
              <a:buNone/>
            </a:pP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4800" b="1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b="1" dirty="0" err="1">
                <a:latin typeface="Times New Roman" pitchFamily="18" charset="0"/>
                <a:cs typeface="Times New Roman" pitchFamily="18" charset="0"/>
              </a:rPr>
              <a:t>tuần</a:t>
            </a: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b="1" dirty="0" err="1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(Sequence diagram)……………………...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4.1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kí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…………………………………………………………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4.2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……………………………………………………..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4.3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………………………………………………….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4.4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…………………………………………….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4.5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………………………………..…………..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4.6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………………………………………….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4.7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ghế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…………………………………………………..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4.8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 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a.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………………………………………………….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4.9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vé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…………………………………………………………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4.10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…………………………………………………</a:t>
            </a:r>
          </a:p>
          <a:p>
            <a:pPr marL="0" indent="0">
              <a:buNone/>
            </a:pP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    4.11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200" dirty="0" err="1">
                <a:latin typeface="Times New Roman" pitchFamily="18" charset="0"/>
                <a:cs typeface="Times New Roman" pitchFamily="18" charset="0"/>
              </a:rPr>
              <a:t>Kê</a:t>
            </a:r>
            <a:r>
              <a:rPr lang="en-US" sz="4200" dirty="0">
                <a:latin typeface="Times New Roman" pitchFamily="18" charset="0"/>
                <a:cs typeface="Times New Roman" pitchFamily="18" charset="0"/>
              </a:rPr>
              <a:t>……………………………………………………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55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B7BD81-007F-435E-A51C-D3383B57EB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700808"/>
            <a:ext cx="7677150" cy="5157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7584" y="692696"/>
            <a:ext cx="511256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vi-VN" sz="2400" b="1" dirty="0">
                <a:latin typeface="Times New Roman" pitchFamily="18" charset="0"/>
                <a:cs typeface="Times New Roman" pitchFamily="18" charset="0"/>
              </a:rPr>
              <a:t>2. Mô tả kịch bản sử dụng usecase</a:t>
            </a:r>
            <a:r>
              <a:rPr lang="vi-VN" sz="24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fontAlgn="base"/>
            <a:r>
              <a:rPr lang="vi-VN" sz="2200" dirty="0">
                <a:latin typeface="Times New Roman" pitchFamily="18" charset="0"/>
                <a:cs typeface="Times New Roman" pitchFamily="18" charset="0"/>
              </a:rPr>
              <a:t>2.1 Usecase tổng quát </a:t>
            </a:r>
          </a:p>
        </p:txBody>
      </p:sp>
    </p:spTree>
    <p:extLst>
      <p:ext uri="{BB962C8B-B14F-4D97-AF65-F5344CB8AC3E}">
        <p14:creationId xmlns:p14="http://schemas.microsoft.com/office/powerpoint/2010/main" val="3007763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3. 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DFD (Data Flow Diagram):</a:t>
            </a: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3.1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khoản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DFD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mức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0</a:t>
            </a:r>
          </a:p>
          <a:p>
            <a:pPr marL="0" indent="0">
              <a:buNone/>
            </a:pP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7010400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7904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 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3.1.1 DFD 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mức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1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490663"/>
            <a:ext cx="6853237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675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3.2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phim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3.2.1 DFD </a:t>
            </a:r>
            <a:r>
              <a:rPr lang="en-US" dirty="0" err="1"/>
              <a:t>mức</a:t>
            </a:r>
            <a:r>
              <a:rPr lang="en-US" dirty="0"/>
              <a:t> 0: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16832"/>
            <a:ext cx="695325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324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  3.2.1 DFD 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mức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1: </a:t>
            </a:r>
          </a:p>
          <a:p>
            <a:pPr marL="0" indent="0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314450"/>
            <a:ext cx="69342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816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3.3 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lí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chiếu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 3.3.1 DFD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mức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0</a:t>
            </a:r>
          </a:p>
          <a:p>
            <a:pPr marL="0" indent="0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916832"/>
            <a:ext cx="70008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470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3.3.2 DFD 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mức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1:</a:t>
            </a:r>
          </a:p>
          <a:p>
            <a:pPr marL="0" indent="0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476374"/>
            <a:ext cx="6962775" cy="454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61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3.4 </a:t>
            </a:r>
            <a:r>
              <a:rPr lang="en-US" b="1" dirty="0" err="1"/>
              <a:t>Đặt</a:t>
            </a:r>
            <a:r>
              <a:rPr lang="en-US" b="1" dirty="0"/>
              <a:t> </a:t>
            </a:r>
            <a:r>
              <a:rPr lang="en-US" b="1" dirty="0" err="1"/>
              <a:t>vé</a:t>
            </a:r>
            <a:r>
              <a:rPr lang="en-US" b="1" dirty="0"/>
              <a:t> </a:t>
            </a:r>
          </a:p>
          <a:p>
            <a:pPr marL="0" indent="0">
              <a:buNone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sz="2200" b="1" dirty="0"/>
              <a:t>4.1 DFD </a:t>
            </a:r>
            <a:r>
              <a:rPr lang="en-US" sz="2200" b="1" dirty="0" err="1"/>
              <a:t>mức</a:t>
            </a:r>
            <a:r>
              <a:rPr lang="en-US" sz="2200" b="1" dirty="0"/>
              <a:t> 0:</a:t>
            </a: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62" y="1844824"/>
            <a:ext cx="611505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0645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3.4.2 DFD 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mức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 1:</a:t>
            </a: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333" y="1895042"/>
            <a:ext cx="6143625" cy="4198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113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vi-VN" b="1" dirty="0">
                <a:latin typeface="Times New Roman" pitchFamily="18" charset="0"/>
                <a:cs typeface="Times New Roman" pitchFamily="18" charset="0"/>
              </a:rPr>
              <a:t>3.5 DFD sơ đồ tổng quát từng chức năng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3.5.1 DFD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quát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6" y="1844824"/>
            <a:ext cx="7933108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0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2" y="2132856"/>
            <a:ext cx="4536504" cy="399330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Bao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khởi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– Inception</a:t>
            </a:r>
          </a:p>
          <a:p>
            <a:pPr>
              <a:buFontTx/>
              <a:buChar char="-"/>
            </a:pP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Pha xây dựng phác thảo – Elaboration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 – Construction</a:t>
            </a:r>
          </a:p>
          <a:p>
            <a:pPr>
              <a:buFontTx/>
              <a:buChar char="-"/>
            </a:pP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 Pha chuyển giao – Transition 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Ở mỗi giai đoạn lại chia thành các bước lặp (Iteration), kết thúc mỗi bước lặp tạo ra một sản phẩm có thể vận hành được 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61046"/>
            <a:ext cx="3809032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7504" y="548680"/>
            <a:ext cx="8731696" cy="6048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500" b="1" u="sng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2500" b="1" u="sng" dirty="0">
                <a:latin typeface="Times New Roman" pitchFamily="18" charset="0"/>
                <a:cs typeface="Times New Roman" pitchFamily="18" charset="0"/>
              </a:rPr>
              <a:t> 1: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áp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tool</a:t>
            </a:r>
          </a:p>
          <a:p>
            <a:pPr marL="0" indent="0">
              <a:buFont typeface="Arial" pitchFamily="34" charset="0"/>
              <a:buNone/>
            </a:pP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Đồ án thực hiện theo mô hình RUP (Tiến trình hợp nhất - Rational Unified Process) với 4 bước như sau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sz="2000" dirty="0">
              <a:latin typeface="+mj-lt"/>
            </a:endParaRPr>
          </a:p>
          <a:p>
            <a:pPr marL="0" indent="0">
              <a:buFont typeface="Arial" pitchFamily="34" charset="0"/>
              <a:buNone/>
            </a:pPr>
            <a:endParaRPr lang="en-US" sz="2000" dirty="0">
              <a:latin typeface="+mj-lt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093990"/>
            <a:ext cx="858768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629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7643192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3.5.2 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quát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chiếu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6" y="1556792"/>
            <a:ext cx="7902625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5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vi-VN" b="1" dirty="0">
                <a:latin typeface="Times New Roman" pitchFamily="18" charset="0"/>
                <a:cs typeface="Times New Roman" pitchFamily="18" charset="0"/>
              </a:rPr>
              <a:t>3.5.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 Sơ đồ tổng quát Quản lý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7" y="1412776"/>
            <a:ext cx="7895005" cy="44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0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3.5.5 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quát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vé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790262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47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vi-VN" b="1" dirty="0">
                <a:latin typeface="Times New Roman" pitchFamily="18" charset="0"/>
                <a:cs typeface="Times New Roman" pitchFamily="18" charset="0"/>
              </a:rPr>
              <a:t>3.5.6 Sơ đồ tổng quát Th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ố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ng kê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7" y="1772816"/>
            <a:ext cx="7895005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5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tuần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tự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kí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5832648" cy="429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137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nhập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3"/>
            <a:ext cx="7056784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451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/>
          <a:lstStyle/>
          <a:p>
            <a:pPr marL="0" indent="0" fontAlgn="base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4.3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lí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 fontAlgn="base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    a.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 fontAlgn="base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52613"/>
            <a:ext cx="7056784" cy="424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769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402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b.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85950"/>
            <a:ext cx="7056784" cy="427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22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c.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Xoá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71663"/>
            <a:ext cx="7128792" cy="422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551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d.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phim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1"/>
            <a:ext cx="6552728" cy="4079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55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Activity Bar Chart</a:t>
            </a:r>
          </a:p>
          <a:p>
            <a:pPr marL="0" indent="0">
              <a:buNone/>
            </a:pPr>
            <a:r>
              <a:rPr lang="vi-VN" sz="2200" dirty="0">
                <a:latin typeface="Times New Roman" pitchFamily="18" charset="0"/>
                <a:cs typeface="Times New Roman" pitchFamily="18" charset="0"/>
              </a:rPr>
              <a:t>Quá trình hoàn thiện đồ án được biểu diển qua biểu đồ Gantt gồm: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phạm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vi</a:t>
            </a:r>
          </a:p>
          <a:p>
            <a:pPr marL="457200" indent="-457200"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tích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kế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triển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tra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sửa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lỗi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Viết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liệu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210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e.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phim</a:t>
            </a:r>
            <a:r>
              <a:rPr lang="en-US" dirty="0"/>
              <a:t> 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839009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317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 fontAlgn="base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4.4 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lí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 fontAlgn="base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 a.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28800"/>
            <a:ext cx="6264696" cy="43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062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 fontAlgn="base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Cập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nhật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28800"/>
            <a:ext cx="6696744" cy="40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601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c.Xoá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3"/>
            <a:ext cx="5616624" cy="460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288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d.Tìm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6768752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358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e.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Khoá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38"/>
            <a:ext cx="4686300" cy="4163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628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f.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Mở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38"/>
            <a:ext cx="4686300" cy="4163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42188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g.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khoản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38"/>
            <a:ext cx="4686300" cy="4163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6356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fontAlgn="base"/>
            <a:r>
              <a:rPr lang="en-US" b="1" dirty="0">
                <a:latin typeface="Times New Roman" pitchFamily="18" charset="0"/>
                <a:cs typeface="Times New Roman" pitchFamily="18" charset="0"/>
              </a:rPr>
              <a:t>4.5 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lí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fontAlgn="base"/>
            <a:r>
              <a:rPr lang="en-US" b="1" dirty="0">
                <a:latin typeface="Times New Roman" pitchFamily="18" charset="0"/>
                <a:cs typeface="Times New Roman" pitchFamily="18" charset="0"/>
              </a:rPr>
              <a:t>a.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chiếu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8439"/>
            <a:ext cx="5472608" cy="359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992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09" y="1412776"/>
            <a:ext cx="5516635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166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40" y="325535"/>
            <a:ext cx="8646719" cy="650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689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Xóa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71674"/>
            <a:ext cx="6107187" cy="412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1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2832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d.Tìm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5675709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616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2832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e.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tin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905500" cy="400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772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4.6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chiếu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lphaLcPeriod"/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phòng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628800"/>
            <a:ext cx="588645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50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Sửa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chiếu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581025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278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Xóa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chiếu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581025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55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chiếu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72816"/>
            <a:ext cx="6008533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346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e.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chi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chiếu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666874"/>
            <a:ext cx="5762625" cy="4138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029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4.7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ghế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457200" indent="-457200">
              <a:buAutoNum type="alphaLcPeriod"/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ghế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22" y="1772816"/>
            <a:ext cx="592455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3945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Sửa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ghế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637579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74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3" y="323578"/>
            <a:ext cx="8315354" cy="652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869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Xóa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ghế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12" y="1628800"/>
            <a:ext cx="575310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9955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4.8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4.8a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kiện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72816"/>
            <a:ext cx="592455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9737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Xóa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kiện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772816"/>
            <a:ext cx="57721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7007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d.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5296049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577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1229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e.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chi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408711" cy="4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3447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682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4.9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vé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87" y="1628800"/>
            <a:ext cx="58674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78678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9627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4.10 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toán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700808"/>
            <a:ext cx="5743575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159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9627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4.11 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kê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590465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7006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96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động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5.1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nhập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86000"/>
            <a:ext cx="6696744" cy="3591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8146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96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5.2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xóa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phim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94566"/>
            <a:ext cx="6624736" cy="4005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16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58284"/>
            <a:ext cx="9144000" cy="659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3117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96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5.3 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Biểu đồ thêm phim</a:t>
            </a:r>
            <a:r>
              <a:rPr lang="vi-VN" dirty="0"/>
              <a:t> 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2132856"/>
            <a:ext cx="577215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6106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96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5.4 </a:t>
            </a:r>
            <a:r>
              <a:rPr lang="vi-VN" dirty="0"/>
              <a:t> 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Biểu đồ chỉnh sửa thông tin phim</a:t>
            </a:r>
            <a:r>
              <a:rPr lang="vi-VN" dirty="0"/>
              <a:t> 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88840"/>
            <a:ext cx="7343775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9682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96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5.5 </a:t>
            </a:r>
            <a:r>
              <a:rPr lang="vi-VN" dirty="0"/>
              <a:t>  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Biểu đồ tìm kiếm phim</a:t>
            </a:r>
            <a:r>
              <a:rPr lang="vi-VN" dirty="0"/>
              <a:t> 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2132856"/>
            <a:ext cx="4867275" cy="2952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2524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96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5.6 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  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Biểu đồ hoạt động đặt vé 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9" y="1844824"/>
            <a:ext cx="8156202" cy="3888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4451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96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5.7 </a:t>
            </a:r>
            <a:r>
              <a:rPr lang="vi-VN" b="1" dirty="0">
                <a:latin typeface="Times New Roman" pitchFamily="18" charset="0"/>
                <a:cs typeface="Times New Roman" pitchFamily="18" charset="0"/>
              </a:rPr>
              <a:t>  Biểu đồ hoạt động thanh toán 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628774"/>
            <a:ext cx="8420100" cy="42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6781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77E9-75DC-4631-8E71-24F191A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Chương</a:t>
            </a:r>
            <a:r>
              <a:rPr lang="en-US" dirty="0"/>
              <a:t> 3: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AF7E-FE07-4330-B3D9-C2B1ED6F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3.1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3.1.1 Giao </a:t>
            </a:r>
            <a:r>
              <a:rPr lang="en-US" dirty="0" err="1"/>
              <a:t>diện</a:t>
            </a:r>
            <a:r>
              <a:rPr lang="en-US" dirty="0"/>
              <a:t> Admin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64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2E07-AC48-431C-85F3-58AB0EB2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phim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52D01-CEF9-4DD8-901A-A97315637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A. 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phim</a:t>
            </a:r>
          </a:p>
          <a:p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9A90E33-03B5-42E5-ABD0-A8FAF71F89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45" y="2760821"/>
            <a:ext cx="5833110" cy="29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74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E11E-12D4-45F4-8CCE-42CD5BF6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B.Danh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</p:txBody>
      </p:sp>
      <p:pic>
        <p:nvPicPr>
          <p:cNvPr id="5" name="Content Placeholder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D6D725B5-8412-402B-8FE2-840B00E3B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21" y="2125266"/>
            <a:ext cx="6003758" cy="3601640"/>
          </a:xfrm>
        </p:spPr>
      </p:pic>
    </p:spTree>
    <p:extLst>
      <p:ext uri="{BB962C8B-B14F-4D97-AF65-F5344CB8AC3E}">
        <p14:creationId xmlns:p14="http://schemas.microsoft.com/office/powerpoint/2010/main" val="1571612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0274-11AB-4CCA-882A-9FBF547F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1.Chức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phim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B3BCEFF-EC8B-4239-9A15-0AC2F7F01BC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58" y="2125266"/>
            <a:ext cx="6078284" cy="32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9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069F-E28C-4C1B-B7F2-C59B2499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99D7E3D-7059-4AF9-A36F-407ADF35B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86" y="2226469"/>
            <a:ext cx="5972828" cy="3500438"/>
          </a:xfrm>
        </p:spPr>
      </p:pic>
    </p:spTree>
    <p:extLst>
      <p:ext uri="{BB962C8B-B14F-4D97-AF65-F5344CB8AC3E}">
        <p14:creationId xmlns:p14="http://schemas.microsoft.com/office/powerpoint/2010/main" val="1267077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560</TotalTime>
  <Words>2401</Words>
  <Application>Microsoft Office PowerPoint</Application>
  <PresentationFormat>On-screen Show (4:3)</PresentationFormat>
  <Paragraphs>465</Paragraphs>
  <Slides>231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231</vt:i4>
      </vt:variant>
    </vt:vector>
  </HeadingPairs>
  <TitlesOfParts>
    <vt:vector size="234" baseType="lpstr">
      <vt:lpstr>Arial</vt:lpstr>
      <vt:lpstr>Times New Roman</vt:lpstr>
      <vt:lpstr>Clarity</vt:lpstr>
      <vt:lpstr>ĐỒ ÁN CÔNG NGHỆ PHẦN MỀM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3: Các bảng thiết kế phần mềm</vt:lpstr>
      <vt:lpstr>I. Quản lý phim</vt:lpstr>
      <vt:lpstr>B.Danh sách các biến cố</vt:lpstr>
      <vt:lpstr>1.Chức năng thêm phim</vt:lpstr>
      <vt:lpstr>Mô tả</vt:lpstr>
      <vt:lpstr>Danh sách các biến cố</vt:lpstr>
      <vt:lpstr>2.Chức năng xóa phim</vt:lpstr>
      <vt:lpstr>Mô tả</vt:lpstr>
      <vt:lpstr>Danh sách các biến cố</vt:lpstr>
      <vt:lpstr>3.Chức năng sửa phim</vt:lpstr>
      <vt:lpstr>Mô tả</vt:lpstr>
      <vt:lpstr>Danh sách các biến cố</vt:lpstr>
      <vt:lpstr>4.Chức năng tìm kiếm phim</vt:lpstr>
      <vt:lpstr>4.Chức năng tìm kiếm phim</vt:lpstr>
      <vt:lpstr>Mô tả</vt:lpstr>
      <vt:lpstr>Danh sách các biến cố</vt:lpstr>
      <vt:lpstr>II.Quản lý lịch chiếu</vt:lpstr>
      <vt:lpstr>B.Danh sách các biến cố</vt:lpstr>
      <vt:lpstr>1.Chức năng thêm lịch chiếu</vt:lpstr>
      <vt:lpstr>Mô tả</vt:lpstr>
      <vt:lpstr>Danh sách các biến cố</vt:lpstr>
      <vt:lpstr>2.Chức năng xóa lịch chiếu</vt:lpstr>
      <vt:lpstr>2.Chức năng xóa lịch chiếu</vt:lpstr>
      <vt:lpstr>Mô tả</vt:lpstr>
      <vt:lpstr>Danh sách các biến cố</vt:lpstr>
      <vt:lpstr>3.Chức năng sửa lịch chiếu </vt:lpstr>
      <vt:lpstr>Mô tả</vt:lpstr>
      <vt:lpstr>Danh sách các biến cố</vt:lpstr>
      <vt:lpstr>4.Chức năng tìm kiếm lịch chiếu</vt:lpstr>
      <vt:lpstr>Mô tả</vt:lpstr>
      <vt:lpstr>Danh sách các biến cố</vt:lpstr>
      <vt:lpstr>III.Quản lý đặt vé</vt:lpstr>
      <vt:lpstr>B.Danh sách các biến cố</vt:lpstr>
      <vt:lpstr>1.Vé đã đặt</vt:lpstr>
      <vt:lpstr>Mô tả</vt:lpstr>
      <vt:lpstr>Danh sách các biến cố</vt:lpstr>
      <vt:lpstr>2.Vé còn trống</vt:lpstr>
      <vt:lpstr>Mô tả</vt:lpstr>
      <vt:lpstr>Danh sách các biến cố</vt:lpstr>
      <vt:lpstr>3.Thay đổi giá vé</vt:lpstr>
      <vt:lpstr>IV.Quản lý khách hàng</vt:lpstr>
      <vt:lpstr>B.Danh sách các biến cố</vt:lpstr>
      <vt:lpstr>1.Chức năng thêm khách hàng mới</vt:lpstr>
      <vt:lpstr>Mô tả</vt:lpstr>
      <vt:lpstr>Danh sách các biến cố</vt:lpstr>
      <vt:lpstr>2.Chức năng xóa khách hàng</vt:lpstr>
      <vt:lpstr>Mô tả</vt:lpstr>
      <vt:lpstr>Danh sách các biến cố</vt:lpstr>
      <vt:lpstr>3.Chức năng sửa thông tin khách hàng</vt:lpstr>
      <vt:lpstr>Mô tả</vt:lpstr>
      <vt:lpstr>Danh sách các biến cố</vt:lpstr>
      <vt:lpstr>4.Chức năng tìm kiếm khách hàng</vt:lpstr>
      <vt:lpstr>Mô tả</vt:lpstr>
      <vt:lpstr>Danh sách các biến cố</vt:lpstr>
      <vt:lpstr>5.Chức năng cấm khách hàng</vt:lpstr>
      <vt:lpstr>PowerPoint Presentation</vt:lpstr>
      <vt:lpstr>Mô tả</vt:lpstr>
      <vt:lpstr>Danh sách các biến cố</vt:lpstr>
      <vt:lpstr>V.Quản lý nhân viên</vt:lpstr>
      <vt:lpstr>B.Danh sách các biến cố</vt:lpstr>
      <vt:lpstr>1.Chức năng thêm nhân viên mới</vt:lpstr>
      <vt:lpstr>Mô tả</vt:lpstr>
      <vt:lpstr>Danh sách các biến cố</vt:lpstr>
      <vt:lpstr>2.Chức năng xóa nhân viên</vt:lpstr>
      <vt:lpstr>Mô tả</vt:lpstr>
      <vt:lpstr>Danh sách các biến cố</vt:lpstr>
      <vt:lpstr>3.Chức năng sửa thông tin nhân viên</vt:lpstr>
      <vt:lpstr>Mô tả</vt:lpstr>
      <vt:lpstr>Danh sách các biến cố</vt:lpstr>
      <vt:lpstr>4.Chức năng tìm kiếm nhân viên</vt:lpstr>
      <vt:lpstr>Mô tả</vt:lpstr>
      <vt:lpstr>Danh sách các biến cố</vt:lpstr>
      <vt:lpstr>5.Chức năng phân quyền nhân viên</vt:lpstr>
      <vt:lpstr>PowerPoint Presentation</vt:lpstr>
      <vt:lpstr>Mô tả</vt:lpstr>
      <vt:lpstr>Danh sách các biến cố</vt:lpstr>
      <vt:lpstr>VI.Thống kê</vt:lpstr>
      <vt:lpstr>B.Danh sách các biến cố</vt:lpstr>
      <vt:lpstr>1.Doanh số theo vé</vt:lpstr>
      <vt:lpstr>Mô tả chức năng thống kế doanh thu theo vé</vt:lpstr>
      <vt:lpstr>Danh sách các biến cố</vt:lpstr>
      <vt:lpstr>2.Doanh số theo phim</vt:lpstr>
      <vt:lpstr>Mô tả chức năng thống kê doanh thu theo phim</vt:lpstr>
      <vt:lpstr>Danh sách các biến cố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3.2 Thiết kế xử lý</vt:lpstr>
      <vt:lpstr>PowerPoint Presentation</vt:lpstr>
      <vt:lpstr>PowerPoint Presentation</vt:lpstr>
      <vt:lpstr>PowerPoint Presentation</vt:lpstr>
      <vt:lpstr>3.3 Thiết kế dữ liệu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Lâm Tài</cp:lastModifiedBy>
  <cp:revision>46</cp:revision>
  <dcterms:created xsi:type="dcterms:W3CDTF">2020-12-03T16:13:36Z</dcterms:created>
  <dcterms:modified xsi:type="dcterms:W3CDTF">2020-12-05T00:50:11Z</dcterms:modified>
</cp:coreProperties>
</file>